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6" r:id="rId1"/>
  </p:sldMasterIdLst>
  <p:notesMasterIdLst>
    <p:notesMasterId r:id="rId11"/>
  </p:notesMasterIdLst>
  <p:sldIdLst>
    <p:sldId id="256" r:id="rId2"/>
    <p:sldId id="261" r:id="rId3"/>
    <p:sldId id="262" r:id="rId4"/>
    <p:sldId id="263" r:id="rId5"/>
    <p:sldId id="264" r:id="rId6"/>
    <p:sldId id="265" r:id="rId7"/>
    <p:sldId id="266" r:id="rId8"/>
    <p:sldId id="267" r:id="rId9"/>
    <p:sldId id="259" r:id="rId1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CCFF"/>
    <a:srgbClr val="1069C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4643" autoAdjust="0"/>
  </p:normalViewPr>
  <p:slideViewPr>
    <p:cSldViewPr>
      <p:cViewPr varScale="1">
        <p:scale>
          <a:sx n="107" d="100"/>
          <a:sy n="107" d="100"/>
        </p:scale>
        <p:origin x="-84" y="-21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B378D836-24F1-4C71-AB01-094F7E3AE390}" type="datetimeFigureOut">
              <a:rPr lang="en-US"/>
              <a:pPr>
                <a:defRPr/>
              </a:pPr>
              <a:t>2/10/2014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60D4C507-106E-47AA-963E-DE38067A9D35}" type="slidenum">
              <a:rPr lang="en-US"/>
              <a:pPr>
                <a:defRPr/>
              </a:pPr>
              <a:t>‹Nr.›</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bwMode="auto">
          <a:noFill/>
          <a:ln>
            <a:solidFill>
              <a:srgbClr val="000000"/>
            </a:solidFill>
            <a:miter lim="800000"/>
            <a:headEnd/>
            <a:tailEnd/>
          </a:ln>
        </p:spPr>
      </p:sp>
      <p:sp>
        <p:nvSpPr>
          <p:cNvPr id="1536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buFontTx/>
              <a:buChar char="-"/>
            </a:pPr>
            <a:r>
              <a:rPr lang="en-US" smtClean="0"/>
              <a:t> BGS fehlt seit einem Jahr ein Puzzlestück, nämlich der stellvertretende Schulleiter</a:t>
            </a:r>
          </a:p>
          <a:p>
            <a:pPr>
              <a:spcBef>
                <a:spcPct val="0"/>
              </a:spcBef>
              <a:buFontTx/>
              <a:buChar char="-"/>
            </a:pPr>
            <a:r>
              <a:rPr lang="en-US" smtClean="0"/>
              <a:t> Dank an Schulamt, Herr Krones und Personalrat für das entgegengebrachte Vertrauen, dieses Puzzleteil sein zu dürfen</a:t>
            </a:r>
          </a:p>
          <a:p>
            <a:pPr>
              <a:spcBef>
                <a:spcPct val="0"/>
              </a:spcBef>
              <a:buFontTx/>
              <a:buChar char="-"/>
            </a:pPr>
            <a:r>
              <a:rPr lang="en-US" smtClean="0"/>
              <a:t> Zitatauswahl von Jacob Grimm, dass dies das Ziel der Arbeit von Lehrkräften an allen Schulen sein muss</a:t>
            </a:r>
          </a:p>
        </p:txBody>
      </p:sp>
      <p:sp>
        <p:nvSpPr>
          <p:cNvPr id="1536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C418D57-8F4E-4A85-9DB0-AB2DF19341B5}" type="slidenum">
              <a:rPr lang="en-US">
                <a:cs typeface="Arial" charset="0"/>
              </a:rPr>
              <a:pPr fontAlgn="base">
                <a:spcBef>
                  <a:spcPct val="0"/>
                </a:spcBef>
                <a:spcAft>
                  <a:spcPct val="0"/>
                </a:spcAft>
              </a:pPr>
              <a:t>1</a:t>
            </a:fld>
            <a:endParaRPr lang="en-US">
              <a:cs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Folienbildplatzhalter 1"/>
          <p:cNvSpPr>
            <a:spLocks noGrp="1" noRot="1" noChangeAspect="1"/>
          </p:cNvSpPr>
          <p:nvPr>
            <p:ph type="sldImg"/>
          </p:nvPr>
        </p:nvSpPr>
        <p:spPr bwMode="auto">
          <a:noFill/>
          <a:ln>
            <a:solidFill>
              <a:srgbClr val="000000"/>
            </a:solidFill>
            <a:miter lim="800000"/>
            <a:headEnd/>
            <a:tailEnd/>
          </a:ln>
        </p:spPr>
      </p:sp>
      <p:sp>
        <p:nvSpPr>
          <p:cNvPr id="17410" name="Notizenplatzhalter 2"/>
          <p:cNvSpPr>
            <a:spLocks noGrp="1"/>
          </p:cNvSpPr>
          <p:nvPr>
            <p:ph type="body" idx="1"/>
          </p:nvPr>
        </p:nvSpPr>
        <p:spPr bwMode="auto">
          <a:noFill/>
        </p:spPr>
        <p:txBody>
          <a:bodyPr wrap="square" numCol="1" anchor="t" anchorCtr="0" compatLnSpc="1">
            <a:prstTxWarp prst="textNoShape">
              <a:avLst/>
            </a:prstTxWarp>
          </a:bodyPr>
          <a:lstStyle/>
          <a:p>
            <a:pPr>
              <a:spcBef>
                <a:spcPct val="0"/>
              </a:spcBef>
              <a:buFontTx/>
              <a:buChar char="-"/>
            </a:pPr>
            <a:r>
              <a:rPr lang="de-DE" smtClean="0"/>
              <a:t> Kinder spielen auch in der Freizeit die größte Rolle, deren Wohl prägt das eigene Leben</a:t>
            </a:r>
          </a:p>
          <a:p>
            <a:pPr>
              <a:spcBef>
                <a:spcPct val="0"/>
              </a:spcBef>
              <a:buFontTx/>
              <a:buChar char="-"/>
            </a:pPr>
            <a:r>
              <a:rPr lang="de-DE" smtClean="0"/>
              <a:t> Bezug zu Eschwege und der BGS: Handballsport im ETSV, Besuch der FWS (Konkurrenzbesuch zu verzeihen bitten)</a:t>
            </a:r>
          </a:p>
          <a:p>
            <a:pPr>
              <a:spcBef>
                <a:spcPct val="0"/>
              </a:spcBef>
              <a:buFontTx/>
              <a:buChar char="-"/>
            </a:pPr>
            <a:r>
              <a:rPr lang="de-DE" smtClean="0"/>
              <a:t> Anknüpfungspunkte im Kollegium: Bekannte Gesichter, Hubert Reibling, Thomas Heinemann, Henner Gladen (Tochter), Friedhelm Führer etc.</a:t>
            </a:r>
          </a:p>
          <a:p>
            <a:pPr>
              <a:spcBef>
                <a:spcPct val="0"/>
              </a:spcBef>
              <a:buFontTx/>
              <a:buChar char="-"/>
            </a:pPr>
            <a:r>
              <a:rPr lang="de-DE" smtClean="0"/>
              <a:t> Anspielung auf die Pferdesteuer („Habe ich da das Wort Pferdesteuer gehört?“, Frau hat 2 Araberstuten)</a:t>
            </a:r>
          </a:p>
          <a:p>
            <a:pPr>
              <a:spcBef>
                <a:spcPct val="0"/>
              </a:spcBef>
              <a:buFontTx/>
              <a:buChar char="-"/>
            </a:pPr>
            <a:r>
              <a:rPr lang="de-DE" smtClean="0"/>
              <a:t> Laufen durch die Natur als Ausgleich für die Arbeit</a:t>
            </a:r>
          </a:p>
        </p:txBody>
      </p:sp>
      <p:sp>
        <p:nvSpPr>
          <p:cNvPr id="17411" name="Foliennummernplatzhalt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B8371C-D6AF-4F8C-82A2-383703EB838E}" type="slidenum">
              <a:rPr lang="en-US">
                <a:cs typeface="Arial" charset="0"/>
              </a:rPr>
              <a:pPr fontAlgn="base">
                <a:spcBef>
                  <a:spcPct val="0"/>
                </a:spcBef>
                <a:spcAft>
                  <a:spcPct val="0"/>
                </a:spcAft>
              </a:pPr>
              <a:t>2</a:t>
            </a:fld>
            <a:endParaRPr lang="en-US">
              <a:cs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Folienbildplatzhalter 1"/>
          <p:cNvSpPr>
            <a:spLocks noGrp="1" noRot="1" noChangeAspect="1"/>
          </p:cNvSpPr>
          <p:nvPr>
            <p:ph type="sldImg"/>
          </p:nvPr>
        </p:nvSpPr>
        <p:spPr bwMode="auto">
          <a:noFill/>
          <a:ln>
            <a:solidFill>
              <a:srgbClr val="000000"/>
            </a:solidFill>
            <a:miter lim="800000"/>
            <a:headEnd/>
            <a:tailEnd/>
          </a:ln>
        </p:spPr>
      </p:sp>
      <p:sp>
        <p:nvSpPr>
          <p:cNvPr id="51203" name="Notizenplatzhalter 2"/>
          <p:cNvSpPr>
            <a:spLocks noGrp="1"/>
          </p:cNvSpPr>
          <p:nvPr>
            <p:ph type="body" idx="1"/>
          </p:nvPr>
        </p:nvSpPr>
        <p:spPr bwMode="auto">
          <a:noFill/>
        </p:spPr>
        <p:txBody>
          <a:bodyPr wrap="square" numCol="1" anchor="t" anchorCtr="0" compatLnSpc="1">
            <a:prstTxWarp prst="textNoShape">
              <a:avLst/>
            </a:prstTxWarp>
          </a:bodyPr>
          <a:lstStyle/>
          <a:p>
            <a:pPr>
              <a:spcBef>
                <a:spcPct val="0"/>
              </a:spcBef>
              <a:buFontTx/>
              <a:buChar char="-"/>
            </a:pPr>
            <a:r>
              <a:rPr lang="de-DE" smtClean="0"/>
              <a:t> Kinder spielen auch in der Freizeit die größte Rolle, deren Wohl prägt das eigene Leben</a:t>
            </a:r>
          </a:p>
          <a:p>
            <a:pPr>
              <a:spcBef>
                <a:spcPct val="0"/>
              </a:spcBef>
              <a:buFontTx/>
              <a:buChar char="-"/>
            </a:pPr>
            <a:r>
              <a:rPr lang="de-DE" smtClean="0"/>
              <a:t> Bezug zu Eschwege und der BGS: Handballsport im ETSV, Besuch der FWS (Konkurrenzbesuch zu verzeihen bitten)</a:t>
            </a:r>
          </a:p>
          <a:p>
            <a:pPr>
              <a:spcBef>
                <a:spcPct val="0"/>
              </a:spcBef>
              <a:buFontTx/>
              <a:buChar char="-"/>
            </a:pPr>
            <a:r>
              <a:rPr lang="de-DE" smtClean="0"/>
              <a:t> Anknüpfungspunkte im Kollegium: Bekannte Gesichter, Hubert Reibling, Thomas Heinemann, Henner Gladen (Tochter), Friedhelm Führer etc.</a:t>
            </a:r>
          </a:p>
          <a:p>
            <a:pPr>
              <a:spcBef>
                <a:spcPct val="0"/>
              </a:spcBef>
              <a:buFontTx/>
              <a:buChar char="-"/>
            </a:pPr>
            <a:r>
              <a:rPr lang="de-DE" smtClean="0"/>
              <a:t> Anspielung auf die Pferdesteuer („Habe ich da das Wort Pferdesteuer gehört?“, Frau hat 2 Araberstuten)</a:t>
            </a:r>
          </a:p>
          <a:p>
            <a:pPr>
              <a:spcBef>
                <a:spcPct val="0"/>
              </a:spcBef>
              <a:buFontTx/>
              <a:buChar char="-"/>
            </a:pPr>
            <a:r>
              <a:rPr lang="de-DE" smtClean="0"/>
              <a:t> Laufen durch die Natur als Ausgleich für die Arbeit</a:t>
            </a:r>
          </a:p>
        </p:txBody>
      </p:sp>
      <p:sp>
        <p:nvSpPr>
          <p:cNvPr id="51204" name="Foliennummernplatzhalt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F7DF3F08-D824-481D-8086-FD8C1F9E4371}" type="slidenum">
              <a:rPr lang="en-US" sz="1200">
                <a:latin typeface="Calibri" pitchFamily="34" charset="0"/>
              </a:rPr>
              <a:pPr algn="r"/>
              <a:t>3</a:t>
            </a:fld>
            <a:endParaRPr lang="en-US" sz="1200">
              <a:latin typeface="Calibri"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Folienbildplatzhalter 1"/>
          <p:cNvSpPr>
            <a:spLocks noGrp="1" noRot="1" noChangeAspect="1"/>
          </p:cNvSpPr>
          <p:nvPr>
            <p:ph type="sldImg"/>
          </p:nvPr>
        </p:nvSpPr>
        <p:spPr bwMode="auto">
          <a:noFill/>
          <a:ln>
            <a:solidFill>
              <a:srgbClr val="000000"/>
            </a:solidFill>
            <a:miter lim="800000"/>
            <a:headEnd/>
            <a:tailEnd/>
          </a:ln>
        </p:spPr>
      </p:sp>
      <p:sp>
        <p:nvSpPr>
          <p:cNvPr id="53251" name="Notizenplatzhalter 2"/>
          <p:cNvSpPr>
            <a:spLocks noGrp="1"/>
          </p:cNvSpPr>
          <p:nvPr>
            <p:ph type="body" idx="1"/>
          </p:nvPr>
        </p:nvSpPr>
        <p:spPr bwMode="auto">
          <a:noFill/>
        </p:spPr>
        <p:txBody>
          <a:bodyPr wrap="square" numCol="1" anchor="t" anchorCtr="0" compatLnSpc="1">
            <a:prstTxWarp prst="textNoShape">
              <a:avLst/>
            </a:prstTxWarp>
          </a:bodyPr>
          <a:lstStyle/>
          <a:p>
            <a:pPr>
              <a:spcBef>
                <a:spcPct val="0"/>
              </a:spcBef>
              <a:buFontTx/>
              <a:buChar char="-"/>
            </a:pPr>
            <a:r>
              <a:rPr lang="de-DE" smtClean="0"/>
              <a:t> Kinder spielen auch in der Freizeit die größte Rolle, deren Wohl prägt das eigene Leben</a:t>
            </a:r>
          </a:p>
          <a:p>
            <a:pPr>
              <a:spcBef>
                <a:spcPct val="0"/>
              </a:spcBef>
              <a:buFontTx/>
              <a:buChar char="-"/>
            </a:pPr>
            <a:r>
              <a:rPr lang="de-DE" smtClean="0"/>
              <a:t> Bezug zu Eschwege und der BGS: Handballsport im ETSV, Besuch der FWS (Konkurrenzbesuch zu verzeihen bitten)</a:t>
            </a:r>
          </a:p>
          <a:p>
            <a:pPr>
              <a:spcBef>
                <a:spcPct val="0"/>
              </a:spcBef>
              <a:buFontTx/>
              <a:buChar char="-"/>
            </a:pPr>
            <a:r>
              <a:rPr lang="de-DE" smtClean="0"/>
              <a:t> Anknüpfungspunkte im Kollegium: Bekannte Gesichter, Hubert Reibling, Thomas Heinemann, Henner Gladen (Tochter), Friedhelm Führer etc.</a:t>
            </a:r>
          </a:p>
          <a:p>
            <a:pPr>
              <a:spcBef>
                <a:spcPct val="0"/>
              </a:spcBef>
              <a:buFontTx/>
              <a:buChar char="-"/>
            </a:pPr>
            <a:r>
              <a:rPr lang="de-DE" smtClean="0"/>
              <a:t> Anspielung auf die Pferdesteuer („Habe ich da das Wort Pferdesteuer gehört?“, Frau hat 2 Araberstuten)</a:t>
            </a:r>
          </a:p>
          <a:p>
            <a:pPr>
              <a:spcBef>
                <a:spcPct val="0"/>
              </a:spcBef>
              <a:buFontTx/>
              <a:buChar char="-"/>
            </a:pPr>
            <a:r>
              <a:rPr lang="de-DE" smtClean="0"/>
              <a:t> Laufen durch die Natur als Ausgleich für die Arbeit</a:t>
            </a:r>
          </a:p>
        </p:txBody>
      </p:sp>
      <p:sp>
        <p:nvSpPr>
          <p:cNvPr id="53252" name="Foliennummernplatzhalt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08DD644A-728B-4990-AE6C-4EB337A0A4B2}" type="slidenum">
              <a:rPr lang="en-US" sz="1200">
                <a:latin typeface="Calibri" pitchFamily="34" charset="0"/>
              </a:rPr>
              <a:pPr algn="r"/>
              <a:t>4</a:t>
            </a:fld>
            <a:endParaRPr lang="en-US" sz="1200">
              <a:latin typeface="Calibri"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Folienbildplatzhalter 1"/>
          <p:cNvSpPr>
            <a:spLocks noGrp="1" noRot="1" noChangeAspect="1"/>
          </p:cNvSpPr>
          <p:nvPr>
            <p:ph type="sldImg"/>
          </p:nvPr>
        </p:nvSpPr>
        <p:spPr bwMode="auto">
          <a:noFill/>
          <a:ln>
            <a:solidFill>
              <a:srgbClr val="000000"/>
            </a:solidFill>
            <a:miter lim="800000"/>
            <a:headEnd/>
            <a:tailEnd/>
          </a:ln>
        </p:spPr>
      </p:sp>
      <p:sp>
        <p:nvSpPr>
          <p:cNvPr id="55299" name="Notizenplatzhalter 2"/>
          <p:cNvSpPr>
            <a:spLocks noGrp="1"/>
          </p:cNvSpPr>
          <p:nvPr>
            <p:ph type="body" idx="1"/>
          </p:nvPr>
        </p:nvSpPr>
        <p:spPr bwMode="auto">
          <a:noFill/>
        </p:spPr>
        <p:txBody>
          <a:bodyPr wrap="square" numCol="1" anchor="t" anchorCtr="0" compatLnSpc="1">
            <a:prstTxWarp prst="textNoShape">
              <a:avLst/>
            </a:prstTxWarp>
          </a:bodyPr>
          <a:lstStyle/>
          <a:p>
            <a:pPr>
              <a:spcBef>
                <a:spcPct val="0"/>
              </a:spcBef>
              <a:buFontTx/>
              <a:buChar char="-"/>
            </a:pPr>
            <a:r>
              <a:rPr lang="de-DE" smtClean="0"/>
              <a:t> Kinder spielen auch in der Freizeit die größte Rolle, deren Wohl prägt das eigene Leben</a:t>
            </a:r>
          </a:p>
          <a:p>
            <a:pPr>
              <a:spcBef>
                <a:spcPct val="0"/>
              </a:spcBef>
              <a:buFontTx/>
              <a:buChar char="-"/>
            </a:pPr>
            <a:r>
              <a:rPr lang="de-DE" smtClean="0"/>
              <a:t> Bezug zu Eschwege und der BGS: Handballsport im ETSV, Besuch der FWS (Konkurrenzbesuch zu verzeihen bitten)</a:t>
            </a:r>
          </a:p>
          <a:p>
            <a:pPr>
              <a:spcBef>
                <a:spcPct val="0"/>
              </a:spcBef>
              <a:buFontTx/>
              <a:buChar char="-"/>
            </a:pPr>
            <a:r>
              <a:rPr lang="de-DE" smtClean="0"/>
              <a:t> Anknüpfungspunkte im Kollegium: Bekannte Gesichter, Hubert Reibling, Thomas Heinemann, Henner Gladen (Tochter), Friedhelm Führer etc.</a:t>
            </a:r>
          </a:p>
          <a:p>
            <a:pPr>
              <a:spcBef>
                <a:spcPct val="0"/>
              </a:spcBef>
              <a:buFontTx/>
              <a:buChar char="-"/>
            </a:pPr>
            <a:r>
              <a:rPr lang="de-DE" smtClean="0"/>
              <a:t> Anspielung auf die Pferdesteuer („Habe ich da das Wort Pferdesteuer gehört?“, Frau hat 2 Araberstuten)</a:t>
            </a:r>
          </a:p>
          <a:p>
            <a:pPr>
              <a:spcBef>
                <a:spcPct val="0"/>
              </a:spcBef>
              <a:buFontTx/>
              <a:buChar char="-"/>
            </a:pPr>
            <a:r>
              <a:rPr lang="de-DE" smtClean="0"/>
              <a:t> Laufen durch die Natur als Ausgleich für die Arbeit</a:t>
            </a:r>
          </a:p>
        </p:txBody>
      </p:sp>
      <p:sp>
        <p:nvSpPr>
          <p:cNvPr id="55300" name="Foliennummernplatzhalt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4B5E36AD-2647-451C-A4F8-B1A415B9EE3F}" type="slidenum">
              <a:rPr lang="en-US" sz="1200">
                <a:latin typeface="Calibri" pitchFamily="34" charset="0"/>
              </a:rPr>
              <a:pPr algn="r"/>
              <a:t>5</a:t>
            </a:fld>
            <a:endParaRPr lang="en-US" sz="1200">
              <a:latin typeface="Calibri"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Folienbildplatzhalter 1"/>
          <p:cNvSpPr>
            <a:spLocks noGrp="1" noRot="1" noChangeAspect="1"/>
          </p:cNvSpPr>
          <p:nvPr>
            <p:ph type="sldImg"/>
          </p:nvPr>
        </p:nvSpPr>
        <p:spPr bwMode="auto">
          <a:noFill/>
          <a:ln>
            <a:solidFill>
              <a:srgbClr val="000000"/>
            </a:solidFill>
            <a:miter lim="800000"/>
            <a:headEnd/>
            <a:tailEnd/>
          </a:ln>
        </p:spPr>
      </p:sp>
      <p:sp>
        <p:nvSpPr>
          <p:cNvPr id="57347" name="Notizenplatzhalter 2"/>
          <p:cNvSpPr>
            <a:spLocks noGrp="1"/>
          </p:cNvSpPr>
          <p:nvPr>
            <p:ph type="body" idx="1"/>
          </p:nvPr>
        </p:nvSpPr>
        <p:spPr bwMode="auto">
          <a:noFill/>
        </p:spPr>
        <p:txBody>
          <a:bodyPr wrap="square" numCol="1" anchor="t" anchorCtr="0" compatLnSpc="1">
            <a:prstTxWarp prst="textNoShape">
              <a:avLst/>
            </a:prstTxWarp>
          </a:bodyPr>
          <a:lstStyle/>
          <a:p>
            <a:pPr>
              <a:spcBef>
                <a:spcPct val="0"/>
              </a:spcBef>
              <a:buFontTx/>
              <a:buChar char="-"/>
            </a:pPr>
            <a:r>
              <a:rPr lang="de-DE" smtClean="0"/>
              <a:t> Kinder spielen auch in der Freizeit die größte Rolle, deren Wohl prägt das eigene Leben</a:t>
            </a:r>
          </a:p>
          <a:p>
            <a:pPr>
              <a:spcBef>
                <a:spcPct val="0"/>
              </a:spcBef>
              <a:buFontTx/>
              <a:buChar char="-"/>
            </a:pPr>
            <a:r>
              <a:rPr lang="de-DE" smtClean="0"/>
              <a:t> Bezug zu Eschwege und der BGS: Handballsport im ETSV, Besuch der FWS (Konkurrenzbesuch zu verzeihen bitten)</a:t>
            </a:r>
          </a:p>
          <a:p>
            <a:pPr>
              <a:spcBef>
                <a:spcPct val="0"/>
              </a:spcBef>
              <a:buFontTx/>
              <a:buChar char="-"/>
            </a:pPr>
            <a:r>
              <a:rPr lang="de-DE" smtClean="0"/>
              <a:t> Anknüpfungspunkte im Kollegium: Bekannte Gesichter, Hubert Reibling, Thomas Heinemann, Henner Gladen (Tochter), Friedhelm Führer etc.</a:t>
            </a:r>
          </a:p>
          <a:p>
            <a:pPr>
              <a:spcBef>
                <a:spcPct val="0"/>
              </a:spcBef>
              <a:buFontTx/>
              <a:buChar char="-"/>
            </a:pPr>
            <a:r>
              <a:rPr lang="de-DE" smtClean="0"/>
              <a:t> Anspielung auf die Pferdesteuer („Habe ich da das Wort Pferdesteuer gehört?“, Frau hat 2 Araberstuten)</a:t>
            </a:r>
          </a:p>
          <a:p>
            <a:pPr>
              <a:spcBef>
                <a:spcPct val="0"/>
              </a:spcBef>
              <a:buFontTx/>
              <a:buChar char="-"/>
            </a:pPr>
            <a:r>
              <a:rPr lang="de-DE" smtClean="0"/>
              <a:t> Laufen durch die Natur als Ausgleich für die Arbeit</a:t>
            </a:r>
          </a:p>
        </p:txBody>
      </p:sp>
      <p:sp>
        <p:nvSpPr>
          <p:cNvPr id="57348" name="Foliennummernplatzhalt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4422B2DD-532F-41C9-8073-38B72C224CED}" type="slidenum">
              <a:rPr lang="en-US" sz="1200">
                <a:latin typeface="Calibri" pitchFamily="34" charset="0"/>
              </a:rPr>
              <a:pPr algn="r"/>
              <a:t>6</a:t>
            </a:fld>
            <a:endParaRPr lang="en-US" sz="1200">
              <a:latin typeface="Calibri"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Folienbildplatzhalter 1"/>
          <p:cNvSpPr>
            <a:spLocks noGrp="1" noRot="1" noChangeAspect="1"/>
          </p:cNvSpPr>
          <p:nvPr>
            <p:ph type="sldImg"/>
          </p:nvPr>
        </p:nvSpPr>
        <p:spPr bwMode="auto">
          <a:noFill/>
          <a:ln>
            <a:solidFill>
              <a:srgbClr val="000000"/>
            </a:solidFill>
            <a:miter lim="800000"/>
            <a:headEnd/>
            <a:tailEnd/>
          </a:ln>
        </p:spPr>
      </p:sp>
      <p:sp>
        <p:nvSpPr>
          <p:cNvPr id="59395" name="Notizenplatzhalter 2"/>
          <p:cNvSpPr>
            <a:spLocks noGrp="1"/>
          </p:cNvSpPr>
          <p:nvPr>
            <p:ph type="body" idx="1"/>
          </p:nvPr>
        </p:nvSpPr>
        <p:spPr bwMode="auto">
          <a:noFill/>
        </p:spPr>
        <p:txBody>
          <a:bodyPr wrap="square" numCol="1" anchor="t" anchorCtr="0" compatLnSpc="1">
            <a:prstTxWarp prst="textNoShape">
              <a:avLst/>
            </a:prstTxWarp>
          </a:bodyPr>
          <a:lstStyle/>
          <a:p>
            <a:pPr>
              <a:spcBef>
                <a:spcPct val="0"/>
              </a:spcBef>
              <a:buFontTx/>
              <a:buChar char="-"/>
            </a:pPr>
            <a:r>
              <a:rPr lang="de-DE" smtClean="0"/>
              <a:t> Kinder spielen auch in der Freizeit die größte Rolle, deren Wohl prägt das eigene Leben</a:t>
            </a:r>
          </a:p>
          <a:p>
            <a:pPr>
              <a:spcBef>
                <a:spcPct val="0"/>
              </a:spcBef>
              <a:buFontTx/>
              <a:buChar char="-"/>
            </a:pPr>
            <a:r>
              <a:rPr lang="de-DE" smtClean="0"/>
              <a:t> Bezug zu Eschwege und der BGS: Handballsport im ETSV, Besuch der FWS (Konkurrenzbesuch zu verzeihen bitten)</a:t>
            </a:r>
          </a:p>
          <a:p>
            <a:pPr>
              <a:spcBef>
                <a:spcPct val="0"/>
              </a:spcBef>
              <a:buFontTx/>
              <a:buChar char="-"/>
            </a:pPr>
            <a:r>
              <a:rPr lang="de-DE" smtClean="0"/>
              <a:t> Anknüpfungspunkte im Kollegium: Bekannte Gesichter, Hubert Reibling, Thomas Heinemann, Henner Gladen (Tochter), Friedhelm Führer etc.</a:t>
            </a:r>
          </a:p>
          <a:p>
            <a:pPr>
              <a:spcBef>
                <a:spcPct val="0"/>
              </a:spcBef>
              <a:buFontTx/>
              <a:buChar char="-"/>
            </a:pPr>
            <a:r>
              <a:rPr lang="de-DE" smtClean="0"/>
              <a:t> Anspielung auf die Pferdesteuer („Habe ich da das Wort Pferdesteuer gehört?“, Frau hat 2 Araberstuten)</a:t>
            </a:r>
          </a:p>
          <a:p>
            <a:pPr>
              <a:spcBef>
                <a:spcPct val="0"/>
              </a:spcBef>
              <a:buFontTx/>
              <a:buChar char="-"/>
            </a:pPr>
            <a:r>
              <a:rPr lang="de-DE" smtClean="0"/>
              <a:t> Laufen durch die Natur als Ausgleich für die Arbeit</a:t>
            </a:r>
          </a:p>
        </p:txBody>
      </p:sp>
      <p:sp>
        <p:nvSpPr>
          <p:cNvPr id="59396" name="Foliennummernplatzhalt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150D70E3-49F6-441C-9CA0-9B93B9162B9F}" type="slidenum">
              <a:rPr lang="en-US" sz="1200">
                <a:latin typeface="Calibri" pitchFamily="34" charset="0"/>
              </a:rPr>
              <a:pPr algn="r"/>
              <a:t>7</a:t>
            </a:fld>
            <a:endParaRPr lang="en-US" sz="1200">
              <a:latin typeface="Calibri"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Folienbildplatzhalter 1"/>
          <p:cNvSpPr>
            <a:spLocks noGrp="1" noRot="1" noChangeAspect="1"/>
          </p:cNvSpPr>
          <p:nvPr>
            <p:ph type="sldImg"/>
          </p:nvPr>
        </p:nvSpPr>
        <p:spPr bwMode="auto">
          <a:noFill/>
          <a:ln>
            <a:solidFill>
              <a:srgbClr val="000000"/>
            </a:solidFill>
            <a:miter lim="800000"/>
            <a:headEnd/>
            <a:tailEnd/>
          </a:ln>
        </p:spPr>
      </p:sp>
      <p:sp>
        <p:nvSpPr>
          <p:cNvPr id="61443" name="Notizenplatzhalter 2"/>
          <p:cNvSpPr>
            <a:spLocks noGrp="1"/>
          </p:cNvSpPr>
          <p:nvPr>
            <p:ph type="body" idx="1"/>
          </p:nvPr>
        </p:nvSpPr>
        <p:spPr bwMode="auto">
          <a:noFill/>
        </p:spPr>
        <p:txBody>
          <a:bodyPr wrap="square" numCol="1" anchor="t" anchorCtr="0" compatLnSpc="1">
            <a:prstTxWarp prst="textNoShape">
              <a:avLst/>
            </a:prstTxWarp>
          </a:bodyPr>
          <a:lstStyle/>
          <a:p>
            <a:pPr>
              <a:spcBef>
                <a:spcPct val="0"/>
              </a:spcBef>
              <a:buFontTx/>
              <a:buChar char="-"/>
            </a:pPr>
            <a:r>
              <a:rPr lang="de-DE" smtClean="0"/>
              <a:t> Kinder spielen auch in der Freizeit die größte Rolle, deren Wohl prägt das eigene Leben</a:t>
            </a:r>
          </a:p>
          <a:p>
            <a:pPr>
              <a:spcBef>
                <a:spcPct val="0"/>
              </a:spcBef>
              <a:buFontTx/>
              <a:buChar char="-"/>
            </a:pPr>
            <a:r>
              <a:rPr lang="de-DE" smtClean="0"/>
              <a:t> Bezug zu Eschwege und der BGS: Handballsport im ETSV, Besuch der FWS (Konkurrenzbesuch zu verzeihen bitten)</a:t>
            </a:r>
          </a:p>
          <a:p>
            <a:pPr>
              <a:spcBef>
                <a:spcPct val="0"/>
              </a:spcBef>
              <a:buFontTx/>
              <a:buChar char="-"/>
            </a:pPr>
            <a:r>
              <a:rPr lang="de-DE" smtClean="0"/>
              <a:t> Anknüpfungspunkte im Kollegium: Bekannte Gesichter, Hubert Reibling, Thomas Heinemann, Henner Gladen (Tochter), Friedhelm Führer etc.</a:t>
            </a:r>
          </a:p>
          <a:p>
            <a:pPr>
              <a:spcBef>
                <a:spcPct val="0"/>
              </a:spcBef>
              <a:buFontTx/>
              <a:buChar char="-"/>
            </a:pPr>
            <a:r>
              <a:rPr lang="de-DE" smtClean="0"/>
              <a:t> Anspielung auf die Pferdesteuer („Habe ich da das Wort Pferdesteuer gehört?“, Frau hat 2 Araberstuten)</a:t>
            </a:r>
          </a:p>
          <a:p>
            <a:pPr>
              <a:spcBef>
                <a:spcPct val="0"/>
              </a:spcBef>
              <a:buFontTx/>
              <a:buChar char="-"/>
            </a:pPr>
            <a:r>
              <a:rPr lang="de-DE" smtClean="0"/>
              <a:t> Laufen durch die Natur als Ausgleich für die Arbeit</a:t>
            </a:r>
          </a:p>
        </p:txBody>
      </p:sp>
      <p:sp>
        <p:nvSpPr>
          <p:cNvPr id="61444" name="Foliennummernplatzhalt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6A251337-AA89-4D00-A719-D78E1A4DECAA}" type="slidenum">
              <a:rPr lang="en-US" sz="1200">
                <a:latin typeface="Calibri" pitchFamily="34" charset="0"/>
              </a:rPr>
              <a:pPr algn="r"/>
              <a:t>8</a:t>
            </a:fld>
            <a:endParaRPr lang="en-US" sz="1200">
              <a:latin typeface="Calibri"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Folienbildplatzhalter 1"/>
          <p:cNvSpPr>
            <a:spLocks noGrp="1" noRot="1" noChangeAspect="1"/>
          </p:cNvSpPr>
          <p:nvPr>
            <p:ph type="sldImg"/>
          </p:nvPr>
        </p:nvSpPr>
        <p:spPr bwMode="auto">
          <a:noFill/>
          <a:ln>
            <a:solidFill>
              <a:srgbClr val="000000"/>
            </a:solidFill>
            <a:miter lim="800000"/>
            <a:headEnd/>
            <a:tailEnd/>
          </a:ln>
        </p:spPr>
      </p:sp>
      <p:sp>
        <p:nvSpPr>
          <p:cNvPr id="37890" name="Notizenplatzhalt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de-DE" smtClean="0"/>
              <a:t>- Zusammenarbeit mit Lehrern, Eltern, Schülern</a:t>
            </a:r>
          </a:p>
          <a:p>
            <a:pPr>
              <a:spcBef>
                <a:spcPct val="0"/>
              </a:spcBef>
            </a:pPr>
            <a:r>
              <a:rPr lang="de-DE" smtClean="0"/>
              <a:t>Und ich hoffe, dass das Puzzleteil, das jetzt so lange fehlte, passt!</a:t>
            </a:r>
          </a:p>
        </p:txBody>
      </p:sp>
      <p:sp>
        <p:nvSpPr>
          <p:cNvPr id="37891" name="Foliennummernplatzhalt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746BE88-69D6-4A6F-BE97-3FC9A4F80E9A}" type="slidenum">
              <a:rPr lang="en-US">
                <a:cs typeface="Arial" charset="0"/>
              </a:rPr>
              <a:pPr fontAlgn="base">
                <a:spcBef>
                  <a:spcPct val="0"/>
                </a:spcBef>
                <a:spcAft>
                  <a:spcPct val="0"/>
                </a:spcAft>
              </a:pPr>
              <a:t>9</a:t>
            </a:fld>
            <a:endParaRPr lang="en-US">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bg>
      <p:bgRef idx="1001">
        <a:schemeClr val="bg2"/>
      </p:bgRef>
    </p:bg>
    <p:spTree>
      <p:nvGrpSpPr>
        <p:cNvPr id="1" name=""/>
        <p:cNvGrpSpPr/>
        <p:nvPr/>
      </p:nvGrpSpPr>
      <p:grpSpPr>
        <a:xfrm>
          <a:off x="0" y="0"/>
          <a:ext cx="0" cy="0"/>
          <a:chOff x="0" y="0"/>
          <a:chExt cx="0" cy="0"/>
        </a:xfrm>
      </p:grpSpPr>
      <p:sp>
        <p:nvSpPr>
          <p:cNvPr id="4" name="Rechtec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5" name="Rechteck 18"/>
          <p:cNvSpPr>
            <a:spLocks noChangeArrowheads="1"/>
          </p:cNvSpPr>
          <p:nvPr/>
        </p:nvSpPr>
        <p:spPr bwMode="white">
          <a:xfrm>
            <a:off x="8991600" y="3175"/>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6" name="Rechtec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7" name="Rechteck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0" name="Rechteck 11"/>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1" name="Gerade Verbindung 6"/>
          <p:cNvSpPr>
            <a:spLocks noChangeShapeType="1"/>
          </p:cNvSpPr>
          <p:nvPr/>
        </p:nvSpPr>
        <p:spPr bwMode="auto">
          <a:xfrm>
            <a:off x="155575" y="241935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2" name="Rechteck 9"/>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3" name="Ellipse 12"/>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Ellipse 13"/>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Untertitel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de-DE" smtClean="0"/>
              <a:t>Formatvorlage des Untertitelmasters durch Klicken bearbeiten</a:t>
            </a:r>
            <a:endParaRPr lang="en-US"/>
          </a:p>
        </p:txBody>
      </p:sp>
      <p:sp>
        <p:nvSpPr>
          <p:cNvPr id="8" name="Titel 7"/>
          <p:cNvSpPr>
            <a:spLocks noGrp="1"/>
          </p:cNvSpPr>
          <p:nvPr>
            <p:ph type="ctrTitle"/>
          </p:nvPr>
        </p:nvSpPr>
        <p:spPr>
          <a:xfrm>
            <a:off x="685800" y="381000"/>
            <a:ext cx="7772400" cy="1752600"/>
          </a:xfrm>
        </p:spPr>
        <p:txBody>
          <a:bodyPr/>
          <a:lstStyle>
            <a:lvl1pPr>
              <a:defRPr sz="4200">
                <a:solidFill>
                  <a:schemeClr val="accent1"/>
                </a:solidFill>
              </a:defRPr>
            </a:lvl1pPr>
          </a:lstStyle>
          <a:p>
            <a:r>
              <a:rPr lang="de-DE" smtClean="0"/>
              <a:t>Titelmasterformat durch Klicken bearbeiten</a:t>
            </a:r>
            <a:endParaRPr lang="en-US"/>
          </a:p>
        </p:txBody>
      </p:sp>
      <p:sp>
        <p:nvSpPr>
          <p:cNvPr id="15" name="Datumsplatzhalter 27"/>
          <p:cNvSpPr>
            <a:spLocks noGrp="1"/>
          </p:cNvSpPr>
          <p:nvPr>
            <p:ph type="dt" sz="half" idx="10"/>
          </p:nvPr>
        </p:nvSpPr>
        <p:spPr/>
        <p:txBody>
          <a:bodyPr/>
          <a:lstStyle>
            <a:lvl1pPr>
              <a:defRPr/>
            </a:lvl1pPr>
          </a:lstStyle>
          <a:p>
            <a:pPr>
              <a:defRPr/>
            </a:pPr>
            <a:fld id="{00D62949-A8EE-4F90-AC83-37BFF2E9D885}" type="datetimeFigureOut">
              <a:rPr lang="en-US"/>
              <a:pPr>
                <a:defRPr/>
              </a:pPr>
              <a:t>2/10/2014</a:t>
            </a:fld>
            <a:endParaRPr lang="en-US"/>
          </a:p>
        </p:txBody>
      </p:sp>
      <p:sp>
        <p:nvSpPr>
          <p:cNvPr id="16" name="Fußzeilenplatzhalter 16"/>
          <p:cNvSpPr>
            <a:spLocks noGrp="1"/>
          </p:cNvSpPr>
          <p:nvPr>
            <p:ph type="ftr" sz="quarter" idx="11"/>
          </p:nvPr>
        </p:nvSpPr>
        <p:spPr/>
        <p:txBody>
          <a:bodyPr/>
          <a:lstStyle>
            <a:lvl1pPr>
              <a:defRPr/>
            </a:lvl1pPr>
          </a:lstStyle>
          <a:p>
            <a:pPr>
              <a:defRPr/>
            </a:pPr>
            <a:endParaRPr lang="en-US"/>
          </a:p>
        </p:txBody>
      </p:sp>
      <p:sp>
        <p:nvSpPr>
          <p:cNvPr id="17" name="Foliennummernplatzhalter 28"/>
          <p:cNvSpPr>
            <a:spLocks noGrp="1"/>
          </p:cNvSpPr>
          <p:nvPr>
            <p:ph type="sldNum" sz="quarter" idx="12"/>
          </p:nvPr>
        </p:nvSpPr>
        <p:spPr>
          <a:xfrm>
            <a:off x="4343400" y="2198688"/>
            <a:ext cx="457200" cy="441325"/>
          </a:xfrm>
        </p:spPr>
        <p:txBody>
          <a:bodyPr/>
          <a:lstStyle>
            <a:lvl1pPr>
              <a:defRPr smtClean="0">
                <a:solidFill>
                  <a:schemeClr val="accent3">
                    <a:shade val="75000"/>
                  </a:schemeClr>
                </a:solidFill>
              </a:defRPr>
            </a:lvl1pPr>
          </a:lstStyle>
          <a:p>
            <a:pPr>
              <a:defRPr/>
            </a:pPr>
            <a:fld id="{18928115-A2D1-48E7-ABD8-078113ED19A3}" type="slidenum">
              <a:rPr lang="en-US"/>
              <a:pPr>
                <a:defRPr/>
              </a:pPr>
              <a:t>‹Nr.›</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bg>
      <p:bgRef idx="1001">
        <a:schemeClr val="bg2"/>
      </p:bgRef>
    </p:b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umsplatzhalter 3"/>
          <p:cNvSpPr>
            <a:spLocks noGrp="1"/>
          </p:cNvSpPr>
          <p:nvPr>
            <p:ph type="dt" sz="half" idx="10"/>
          </p:nvPr>
        </p:nvSpPr>
        <p:spPr/>
        <p:txBody>
          <a:bodyPr/>
          <a:lstStyle>
            <a:lvl1pPr>
              <a:defRPr/>
            </a:lvl1pPr>
          </a:lstStyle>
          <a:p>
            <a:pPr>
              <a:defRPr/>
            </a:pPr>
            <a:fld id="{B66C828E-6AAC-4C40-82DE-0446D753ED2C}" type="datetimeFigureOut">
              <a:rPr lang="en-US"/>
              <a:pPr>
                <a:defRPr/>
              </a:pPr>
              <a:t>2/10/2014</a:t>
            </a:fld>
            <a:endParaRPr lang="en-US"/>
          </a:p>
        </p:txBody>
      </p:sp>
      <p:sp>
        <p:nvSpPr>
          <p:cNvPr id="5" name="Fußzeilenplatzhalter 4"/>
          <p:cNvSpPr>
            <a:spLocks noGrp="1"/>
          </p:cNvSpPr>
          <p:nvPr>
            <p:ph type="ftr" sz="quarter" idx="11"/>
          </p:nvPr>
        </p:nvSpPr>
        <p:spPr/>
        <p:txBody>
          <a:bodyPr/>
          <a:lstStyle>
            <a:lvl1pPr>
              <a:defRPr/>
            </a:lvl1pPr>
          </a:lstStyle>
          <a:p>
            <a:pPr>
              <a:defRPr/>
            </a:pPr>
            <a:endParaRPr lang="en-US"/>
          </a:p>
        </p:txBody>
      </p:sp>
      <p:sp>
        <p:nvSpPr>
          <p:cNvPr id="6" name="Foliennummernplatzhalter 5"/>
          <p:cNvSpPr>
            <a:spLocks noGrp="1"/>
          </p:cNvSpPr>
          <p:nvPr>
            <p:ph type="sldNum" sz="quarter" idx="12"/>
          </p:nvPr>
        </p:nvSpPr>
        <p:spPr/>
        <p:txBody>
          <a:bodyPr/>
          <a:lstStyle>
            <a:lvl1pPr>
              <a:defRPr/>
            </a:lvl1pPr>
          </a:lstStyle>
          <a:p>
            <a:pPr>
              <a:defRPr/>
            </a:pPr>
            <a:fld id="{13BE7F4F-98AE-499C-B073-9096FF54C5FE}" type="slidenum">
              <a:rPr lang="en-US"/>
              <a:pPr>
                <a:defRPr/>
              </a:pPr>
              <a:t>‹Nr.›</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kaler Titel und Text">
    <p:bg>
      <p:bgRef idx="1001">
        <a:schemeClr val="bg2"/>
      </p:bgRef>
    </p:bg>
    <p:spTree>
      <p:nvGrpSpPr>
        <p:cNvPr id="1" name=""/>
        <p:cNvGrpSpPr/>
        <p:nvPr/>
      </p:nvGrpSpPr>
      <p:grpSpPr>
        <a:xfrm>
          <a:off x="0" y="0"/>
          <a:ext cx="0" cy="0"/>
          <a:chOff x="0" y="0"/>
          <a:chExt cx="0" cy="0"/>
        </a:xfrm>
      </p:grpSpPr>
      <p:sp>
        <p:nvSpPr>
          <p:cNvPr id="4" name="Rechteck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5" name="Rechteck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6" name="Rechteck 8"/>
          <p:cNvSpPr>
            <a:spLocks noChangeArrowheads="1"/>
          </p:cNvSpPr>
          <p:nvPr/>
        </p:nvSpPr>
        <p:spPr bwMode="white">
          <a:xfrm>
            <a:off x="0" y="0"/>
            <a:ext cx="9144000" cy="15557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7" name="Rechteck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8" name="Rechteck 10"/>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9" name="Rechteck 11"/>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0" name="Gerade Verbindung 12"/>
          <p:cNvSpPr>
            <a:spLocks noChangeShapeType="1"/>
          </p:cNvSpPr>
          <p:nvPr/>
        </p:nvSpPr>
        <p:spPr bwMode="auto">
          <a:xfrm rot="5400000">
            <a:off x="4021137" y="3278188"/>
            <a:ext cx="6245225"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1" name="Ellipse 13"/>
          <p:cNvSpPr/>
          <p:nvPr/>
        </p:nvSpPr>
        <p:spPr>
          <a:xfrm>
            <a:off x="6838950"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 name="Ellipse 14"/>
          <p:cNvSpPr/>
          <p:nvPr/>
        </p:nvSpPr>
        <p:spPr>
          <a:xfrm>
            <a:off x="6934200" y="3021013"/>
            <a:ext cx="420688"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Vertikaler Textplatzhalter 2"/>
          <p:cNvSpPr>
            <a:spLocks noGrp="1"/>
          </p:cNvSpPr>
          <p:nvPr>
            <p:ph type="body" orient="vert" idx="1"/>
          </p:nvPr>
        </p:nvSpPr>
        <p:spPr>
          <a:xfrm>
            <a:off x="304800" y="304800"/>
            <a:ext cx="6553200" cy="5821366"/>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2" name="Vertikaler Titel 1"/>
          <p:cNvSpPr>
            <a:spLocks noGrp="1"/>
          </p:cNvSpPr>
          <p:nvPr>
            <p:ph type="title" orient="vert"/>
          </p:nvPr>
        </p:nvSpPr>
        <p:spPr>
          <a:xfrm>
            <a:off x="7391400" y="304801"/>
            <a:ext cx="1447800" cy="5851525"/>
          </a:xfrm>
        </p:spPr>
        <p:txBody>
          <a:bodyPr vert="eaVert"/>
          <a:lstStyle/>
          <a:p>
            <a:r>
              <a:rPr lang="de-DE" smtClean="0"/>
              <a:t>Titelmasterformat durch Klicken bearbeiten</a:t>
            </a:r>
            <a:endParaRPr lang="en-US"/>
          </a:p>
        </p:txBody>
      </p:sp>
      <p:sp>
        <p:nvSpPr>
          <p:cNvPr id="13" name="Foliennummernplatzhalter 5"/>
          <p:cNvSpPr>
            <a:spLocks noGrp="1"/>
          </p:cNvSpPr>
          <p:nvPr>
            <p:ph type="sldNum" sz="quarter" idx="10"/>
          </p:nvPr>
        </p:nvSpPr>
        <p:spPr>
          <a:xfrm>
            <a:off x="6915150" y="3009900"/>
            <a:ext cx="457200" cy="441325"/>
          </a:xfrm>
        </p:spPr>
        <p:txBody>
          <a:bodyPr/>
          <a:lstStyle>
            <a:lvl1pPr>
              <a:defRPr/>
            </a:lvl1pPr>
          </a:lstStyle>
          <a:p>
            <a:pPr>
              <a:defRPr/>
            </a:pPr>
            <a:fld id="{0E7FCDF7-E02C-47D9-860F-3BE24FC68CA6}" type="slidenum">
              <a:rPr lang="en-US"/>
              <a:pPr>
                <a:defRPr/>
              </a:pPr>
              <a:t>‹Nr.›</a:t>
            </a:fld>
            <a:endParaRPr lang="en-US"/>
          </a:p>
        </p:txBody>
      </p:sp>
      <p:sp>
        <p:nvSpPr>
          <p:cNvPr id="14" name="Datumsplatzhalter 3"/>
          <p:cNvSpPr>
            <a:spLocks noGrp="1"/>
          </p:cNvSpPr>
          <p:nvPr>
            <p:ph type="dt" sz="half" idx="11"/>
          </p:nvPr>
        </p:nvSpPr>
        <p:spPr/>
        <p:txBody>
          <a:bodyPr/>
          <a:lstStyle>
            <a:lvl1pPr>
              <a:defRPr/>
            </a:lvl1pPr>
          </a:lstStyle>
          <a:p>
            <a:pPr>
              <a:defRPr/>
            </a:pPr>
            <a:fld id="{98AB380C-A01E-4162-BE57-F78C2F360E66}" type="datetimeFigureOut">
              <a:rPr lang="en-US"/>
              <a:pPr>
                <a:defRPr/>
              </a:pPr>
              <a:t>2/10/2014</a:t>
            </a:fld>
            <a:endParaRPr lang="en-US"/>
          </a:p>
        </p:txBody>
      </p:sp>
      <p:sp>
        <p:nvSpPr>
          <p:cNvPr id="15" name="Fußzeilenplatzhalter 4"/>
          <p:cNvSpPr>
            <a:spLocks noGrp="1"/>
          </p:cNvSpPr>
          <p:nvPr>
            <p:ph type="ftr" sz="quarter" idx="12"/>
          </p:nvPr>
        </p:nvSpPr>
        <p:spPr/>
        <p:txBody>
          <a:bodyPr/>
          <a:lstStyle>
            <a:lvl1pPr>
              <a:defRPr/>
            </a:lvl1pPr>
          </a:lstStyle>
          <a:p>
            <a:pPr>
              <a:defRPr/>
            </a:pP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bg>
      <p:bgRef idx="1001">
        <a:schemeClr val="bg2"/>
      </p:bgRef>
    </p:b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solidFill>
                  <a:schemeClr val="accent3">
                    <a:shade val="75000"/>
                  </a:schemeClr>
                </a:solidFill>
              </a:defRPr>
            </a:lvl1pPr>
          </a:lstStyle>
          <a:p>
            <a:r>
              <a:rPr lang="de-DE" smtClean="0"/>
              <a:t>Titelmasterformat durch Klicken bearbeiten</a:t>
            </a:r>
            <a:endParaRPr lang="en-US"/>
          </a:p>
        </p:txBody>
      </p:sp>
      <p:sp>
        <p:nvSpPr>
          <p:cNvPr id="8" name="Inhaltsplatzhalter 7"/>
          <p:cNvSpPr>
            <a:spLocks noGrp="1"/>
          </p:cNvSpPr>
          <p:nvPr>
            <p:ph sz="quarter" idx="1"/>
          </p:nvPr>
        </p:nvSpPr>
        <p:spPr>
          <a:xfrm>
            <a:off x="301752" y="1527048"/>
            <a:ext cx="8503920" cy="4572000"/>
          </a:xfrm>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umsplatzhalter 3"/>
          <p:cNvSpPr>
            <a:spLocks noGrp="1"/>
          </p:cNvSpPr>
          <p:nvPr>
            <p:ph type="dt" sz="half" idx="10"/>
          </p:nvPr>
        </p:nvSpPr>
        <p:spPr/>
        <p:txBody>
          <a:bodyPr/>
          <a:lstStyle>
            <a:lvl1pPr>
              <a:defRPr/>
            </a:lvl1pPr>
          </a:lstStyle>
          <a:p>
            <a:pPr>
              <a:defRPr/>
            </a:pPr>
            <a:fld id="{9E60F1DC-A2DE-4743-A205-EDCF1BE739BB}" type="datetimeFigureOut">
              <a:rPr lang="en-US"/>
              <a:pPr>
                <a:defRPr/>
              </a:pPr>
              <a:t>2/10/2014</a:t>
            </a:fld>
            <a:endParaRPr lang="en-US"/>
          </a:p>
        </p:txBody>
      </p:sp>
      <p:sp>
        <p:nvSpPr>
          <p:cNvPr id="5" name="Fußzeilenplatzhalter 4"/>
          <p:cNvSpPr>
            <a:spLocks noGrp="1"/>
          </p:cNvSpPr>
          <p:nvPr>
            <p:ph type="ftr" sz="quarter" idx="11"/>
          </p:nvPr>
        </p:nvSpPr>
        <p:spPr/>
        <p:txBody>
          <a:bodyPr/>
          <a:lstStyle>
            <a:lvl1pPr>
              <a:defRPr/>
            </a:lvl1pPr>
          </a:lstStyle>
          <a:p>
            <a:pPr>
              <a:defRPr/>
            </a:pPr>
            <a:endParaRPr lang="en-US"/>
          </a:p>
        </p:txBody>
      </p:sp>
      <p:sp>
        <p:nvSpPr>
          <p:cNvPr id="6" name="Foliennummernplatzhalter 5"/>
          <p:cNvSpPr>
            <a:spLocks noGrp="1"/>
          </p:cNvSpPr>
          <p:nvPr>
            <p:ph type="sldNum" sz="quarter" idx="12"/>
          </p:nvPr>
        </p:nvSpPr>
        <p:spPr>
          <a:xfrm>
            <a:off x="4362450" y="1027113"/>
            <a:ext cx="457200" cy="441325"/>
          </a:xfrm>
        </p:spPr>
        <p:txBody>
          <a:bodyPr/>
          <a:lstStyle>
            <a:lvl1pPr>
              <a:defRPr/>
            </a:lvl1pPr>
          </a:lstStyle>
          <a:p>
            <a:pPr>
              <a:defRPr/>
            </a:pPr>
            <a:fld id="{FAF4E0E2-FA84-4F18-8621-74ECD565ACFE}" type="slidenum">
              <a:rPr lang="en-US"/>
              <a:pPr>
                <a:defRPr/>
              </a:pPr>
              <a:t>‹Nr.›</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bschnittsüberschrift">
    <p:spTree>
      <p:nvGrpSpPr>
        <p:cNvPr id="1" name=""/>
        <p:cNvGrpSpPr/>
        <p:nvPr/>
      </p:nvGrpSpPr>
      <p:grpSpPr>
        <a:xfrm>
          <a:off x="0" y="0"/>
          <a:ext cx="0" cy="0"/>
          <a:chOff x="0" y="0"/>
          <a:chExt cx="0" cy="0"/>
        </a:xfrm>
      </p:grpSpPr>
      <p:sp>
        <p:nvSpPr>
          <p:cNvPr id="4" name="Rechteck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5" name="Rechtec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6" name="Rechteck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7" name="Rechteck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8" name="Rechteck 18"/>
          <p:cNvSpPr>
            <a:spLocks noChangeArrowheads="1"/>
          </p:cNvSpPr>
          <p:nvPr/>
        </p:nvSpPr>
        <p:spPr bwMode="white">
          <a:xfrm>
            <a:off x="152400" y="2286000"/>
            <a:ext cx="8832850" cy="3048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9" name="Rechteck 11"/>
          <p:cNvSpPr>
            <a:spLocks noChangeArrowheads="1"/>
          </p:cNvSpPr>
          <p:nvPr/>
        </p:nvSpPr>
        <p:spPr bwMode="auto">
          <a:xfrm>
            <a:off x="155575" y="142875"/>
            <a:ext cx="8832850" cy="2139950"/>
          </a:xfrm>
          <a:prstGeom prst="rect">
            <a:avLst/>
          </a:prstGeom>
          <a:solidFill>
            <a:schemeClr val="accent1"/>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0" name="Rechteck 12"/>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1" name="Rechteck 13"/>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2" name="Gerade Verbindung 7"/>
          <p:cNvSpPr>
            <a:spLocks noChangeShapeType="1"/>
          </p:cNvSpPr>
          <p:nvPr/>
        </p:nvSpPr>
        <p:spPr bwMode="auto">
          <a:xfrm>
            <a:off x="152400" y="2438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3" name="Ellipse 9"/>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Ellipse 10"/>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Textplatzhalter 2"/>
          <p:cNvSpPr>
            <a:spLocks noGrp="1"/>
          </p:cNvSpPr>
          <p:nvPr>
            <p:ph type="body" idx="1"/>
          </p:nvPr>
        </p:nvSpPr>
        <p:spPr>
          <a:xfrm>
            <a:off x="1368426" y="2743200"/>
            <a:ext cx="6480174" cy="1673225"/>
          </a:xfrm>
        </p:spPr>
        <p:txBody>
          <a:bodyPr/>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de-DE" smtClean="0"/>
              <a:t>Textmasterformate durch Klicken bearbeiten</a:t>
            </a:r>
          </a:p>
        </p:txBody>
      </p:sp>
      <p:sp>
        <p:nvSpPr>
          <p:cNvPr id="2" name="Titel 1"/>
          <p:cNvSpPr>
            <a:spLocks noGrp="1"/>
          </p:cNvSpPr>
          <p:nvPr>
            <p:ph type="title"/>
          </p:nvPr>
        </p:nvSpPr>
        <p:spPr>
          <a:xfrm>
            <a:off x="722313" y="533400"/>
            <a:ext cx="7772400" cy="1524000"/>
          </a:xfrm>
        </p:spPr>
        <p:txBody>
          <a:bodyPr/>
          <a:lstStyle>
            <a:lvl1pPr algn="ctr">
              <a:buNone/>
              <a:defRPr sz="4200" b="0" cap="none" baseline="0">
                <a:solidFill>
                  <a:srgbClr val="FFFFFF"/>
                </a:solidFill>
              </a:defRPr>
            </a:lvl1pPr>
          </a:lstStyle>
          <a:p>
            <a:r>
              <a:rPr lang="de-DE" smtClean="0"/>
              <a:t>Titelmasterformat durch Klicken bearbeiten</a:t>
            </a:r>
            <a:endParaRPr lang="en-US"/>
          </a:p>
        </p:txBody>
      </p:sp>
      <p:sp>
        <p:nvSpPr>
          <p:cNvPr id="15" name="Fußzeilenplatzhalter 4"/>
          <p:cNvSpPr>
            <a:spLocks noGrp="1"/>
          </p:cNvSpPr>
          <p:nvPr>
            <p:ph type="ftr" sz="quarter" idx="10"/>
          </p:nvPr>
        </p:nvSpPr>
        <p:spPr/>
        <p:txBody>
          <a:bodyPr/>
          <a:lstStyle>
            <a:lvl1pPr>
              <a:defRPr/>
            </a:lvl1pPr>
          </a:lstStyle>
          <a:p>
            <a:pPr>
              <a:defRPr/>
            </a:pPr>
            <a:endParaRPr lang="en-US"/>
          </a:p>
        </p:txBody>
      </p:sp>
      <p:sp>
        <p:nvSpPr>
          <p:cNvPr id="16" name="Datumsplatzhalter 3"/>
          <p:cNvSpPr>
            <a:spLocks noGrp="1"/>
          </p:cNvSpPr>
          <p:nvPr>
            <p:ph type="dt" sz="half" idx="11"/>
          </p:nvPr>
        </p:nvSpPr>
        <p:spPr/>
        <p:txBody>
          <a:bodyPr/>
          <a:lstStyle>
            <a:lvl1pPr>
              <a:defRPr/>
            </a:lvl1pPr>
          </a:lstStyle>
          <a:p>
            <a:pPr>
              <a:defRPr/>
            </a:pPr>
            <a:fld id="{06862178-C7FB-4F23-B861-9C416C88D5F6}" type="datetimeFigureOut">
              <a:rPr lang="en-US"/>
              <a:pPr>
                <a:defRPr/>
              </a:pPr>
              <a:t>2/10/2014</a:t>
            </a:fld>
            <a:endParaRPr lang="en-US"/>
          </a:p>
        </p:txBody>
      </p:sp>
      <p:sp>
        <p:nvSpPr>
          <p:cNvPr id="17" name="Foliennummernplatzhalter 5"/>
          <p:cNvSpPr>
            <a:spLocks noGrp="1"/>
          </p:cNvSpPr>
          <p:nvPr>
            <p:ph type="sldNum" sz="quarter" idx="12"/>
          </p:nvPr>
        </p:nvSpPr>
        <p:spPr>
          <a:xfrm>
            <a:off x="4343400" y="2198688"/>
            <a:ext cx="457200" cy="441325"/>
          </a:xfrm>
        </p:spPr>
        <p:txBody>
          <a:bodyPr/>
          <a:lstStyle>
            <a:lvl1pPr>
              <a:defRPr smtClean="0">
                <a:solidFill>
                  <a:schemeClr val="accent3">
                    <a:shade val="75000"/>
                  </a:schemeClr>
                </a:solidFill>
              </a:defRPr>
            </a:lvl1pPr>
          </a:lstStyle>
          <a:p>
            <a:pPr>
              <a:defRPr/>
            </a:pPr>
            <a:fld id="{926637AC-AE43-480E-B2CB-14AF1A187254}" type="slidenum">
              <a:rPr lang="en-US"/>
              <a:pPr>
                <a:defRPr/>
              </a:pPr>
              <a:t>‹Nr.›</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bg>
      <p:bgRef idx="1001">
        <a:schemeClr val="bg2"/>
      </p:bgRef>
    </p:bg>
    <p:spTree>
      <p:nvGrpSpPr>
        <p:cNvPr id="1" name=""/>
        <p:cNvGrpSpPr/>
        <p:nvPr/>
      </p:nvGrpSpPr>
      <p:grpSpPr>
        <a:xfrm>
          <a:off x="0" y="0"/>
          <a:ext cx="0" cy="0"/>
          <a:chOff x="0" y="0"/>
          <a:chExt cx="0" cy="0"/>
        </a:xfrm>
      </p:grpSpPr>
      <p:sp>
        <p:nvSpPr>
          <p:cNvPr id="5" name="Gerade Verbindung 7"/>
          <p:cNvSpPr>
            <a:spLocks noChangeShapeType="1"/>
          </p:cNvSpPr>
          <p:nvPr/>
        </p:nvSpPr>
        <p:spPr bwMode="auto">
          <a:xfrm flipV="1">
            <a:off x="4562475" y="1576388"/>
            <a:ext cx="9525" cy="4818062"/>
          </a:xfrm>
          <a:prstGeom prst="line">
            <a:avLst/>
          </a:prstGeom>
          <a:noFill/>
          <a:ln w="9525" cap="flat" cmpd="sng" algn="ctr">
            <a:solidFill>
              <a:schemeClr val="tx2"/>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2" name="Titel 1"/>
          <p:cNvSpPr>
            <a:spLocks noGrp="1"/>
          </p:cNvSpPr>
          <p:nvPr>
            <p:ph type="title"/>
          </p:nvPr>
        </p:nvSpPr>
        <p:spPr>
          <a:xfrm>
            <a:off x="301752" y="228600"/>
            <a:ext cx="8534400" cy="758952"/>
          </a:xfrm>
        </p:spPr>
        <p:txBody>
          <a:bodyPr/>
          <a:lstStyle/>
          <a:p>
            <a:r>
              <a:rPr lang="de-DE" smtClean="0"/>
              <a:t>Titelmasterformat durch Klicken bearbeiten</a:t>
            </a:r>
            <a:endParaRPr lang="en-US"/>
          </a:p>
        </p:txBody>
      </p:sp>
      <p:sp>
        <p:nvSpPr>
          <p:cNvPr id="10" name="Inhaltsplatzhalter 9"/>
          <p:cNvSpPr>
            <a:spLocks noGrp="1"/>
          </p:cNvSpPr>
          <p:nvPr>
            <p:ph sz="half" idx="1"/>
          </p:nvPr>
        </p:nvSpPr>
        <p:spPr>
          <a:xfrm>
            <a:off x="301752" y="1371600"/>
            <a:ext cx="4038600" cy="4681728"/>
          </a:xfrm>
        </p:spPr>
        <p:txBody>
          <a:bodyPr/>
          <a:lstStyle>
            <a:lvl1pPr>
              <a:defRPr sz="2500"/>
            </a:lvl1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12" name="Inhaltsplatzhalter 11"/>
          <p:cNvSpPr>
            <a:spLocks noGrp="1"/>
          </p:cNvSpPr>
          <p:nvPr>
            <p:ph sz="half" idx="2"/>
          </p:nvPr>
        </p:nvSpPr>
        <p:spPr>
          <a:xfrm>
            <a:off x="4800600" y="1371600"/>
            <a:ext cx="4038600" cy="4681728"/>
          </a:xfrm>
        </p:spPr>
        <p:txBody>
          <a:bodyPr/>
          <a:lstStyle>
            <a:lvl1pPr>
              <a:defRPr sz="2500"/>
            </a:lvl1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6" name="Datumsplatzhalter 4"/>
          <p:cNvSpPr>
            <a:spLocks noGrp="1"/>
          </p:cNvSpPr>
          <p:nvPr>
            <p:ph type="dt" sz="half" idx="10"/>
          </p:nvPr>
        </p:nvSpPr>
        <p:spPr>
          <a:xfrm>
            <a:off x="5791200" y="6410325"/>
            <a:ext cx="3044825" cy="365125"/>
          </a:xfrm>
        </p:spPr>
        <p:txBody>
          <a:bodyPr/>
          <a:lstStyle>
            <a:lvl1pPr>
              <a:defRPr/>
            </a:lvl1pPr>
          </a:lstStyle>
          <a:p>
            <a:pPr>
              <a:defRPr/>
            </a:pPr>
            <a:fld id="{57AD79D8-2E65-4363-8F82-A4165837D9F6}" type="datetimeFigureOut">
              <a:rPr lang="en-US"/>
              <a:pPr>
                <a:defRPr/>
              </a:pPr>
              <a:t>2/10/2014</a:t>
            </a:fld>
            <a:endParaRPr lang="en-US"/>
          </a:p>
        </p:txBody>
      </p:sp>
      <p:sp>
        <p:nvSpPr>
          <p:cNvPr id="7" name="Fußzeilenplatzhalter 5"/>
          <p:cNvSpPr>
            <a:spLocks noGrp="1"/>
          </p:cNvSpPr>
          <p:nvPr>
            <p:ph type="ftr" sz="quarter" idx="11"/>
          </p:nvPr>
        </p:nvSpPr>
        <p:spPr/>
        <p:txBody>
          <a:bodyPr/>
          <a:lstStyle>
            <a:lvl1pPr>
              <a:defRPr/>
            </a:lvl1pPr>
          </a:lstStyle>
          <a:p>
            <a:pPr>
              <a:defRPr/>
            </a:pPr>
            <a:endParaRPr lang="en-US"/>
          </a:p>
        </p:txBody>
      </p:sp>
      <p:sp>
        <p:nvSpPr>
          <p:cNvPr id="8" name="Foliennummernplatzhalter 6"/>
          <p:cNvSpPr>
            <a:spLocks noGrp="1"/>
          </p:cNvSpPr>
          <p:nvPr>
            <p:ph type="sldNum" sz="quarter" idx="12"/>
          </p:nvPr>
        </p:nvSpPr>
        <p:spPr/>
        <p:txBody>
          <a:bodyPr/>
          <a:lstStyle>
            <a:lvl1pPr>
              <a:defRPr/>
            </a:lvl1pPr>
          </a:lstStyle>
          <a:p>
            <a:pPr>
              <a:defRPr/>
            </a:pPr>
            <a:fld id="{2FF7C66D-9102-470B-8ACB-D2E5CBD0866A}" type="slidenum">
              <a:rPr lang="en-US"/>
              <a:pPr>
                <a:defRPr/>
              </a:pPr>
              <a:t>‹Nr.›</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Vergleich">
    <p:bg>
      <p:bgRef idx="1001">
        <a:schemeClr val="bg2"/>
      </p:bgRef>
    </p:bg>
    <p:spTree>
      <p:nvGrpSpPr>
        <p:cNvPr id="1" name=""/>
        <p:cNvGrpSpPr/>
        <p:nvPr/>
      </p:nvGrpSpPr>
      <p:grpSpPr>
        <a:xfrm>
          <a:off x="0" y="0"/>
          <a:ext cx="0" cy="0"/>
          <a:chOff x="0" y="0"/>
          <a:chExt cx="0" cy="0"/>
        </a:xfrm>
      </p:grpSpPr>
      <p:sp>
        <p:nvSpPr>
          <p:cNvPr id="7" name="Gerade Verbindung 9"/>
          <p:cNvSpPr>
            <a:spLocks noChangeShapeType="1"/>
          </p:cNvSpPr>
          <p:nvPr/>
        </p:nvSpPr>
        <p:spPr bwMode="auto">
          <a:xfrm flipV="1">
            <a:off x="4572000" y="2200275"/>
            <a:ext cx="0" cy="4187825"/>
          </a:xfrm>
          <a:prstGeom prst="line">
            <a:avLst/>
          </a:prstGeom>
          <a:noFill/>
          <a:ln w="9525" cap="flat" cmpd="sng" algn="ctr">
            <a:solidFill>
              <a:schemeClr val="tx2"/>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8" name="Rechteck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9" name="Rechteck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0" name="Rechteck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1" name="Rechteck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2" name="Rechteck 10"/>
          <p:cNvSpPr/>
          <p:nvPr/>
        </p:nvSpPr>
        <p:spPr>
          <a:xfrm>
            <a:off x="152400" y="1371600"/>
            <a:ext cx="8832850"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 name="Rechteck 12"/>
          <p:cNvSpPr>
            <a:spLocks noChangeArrowheads="1"/>
          </p:cNvSpPr>
          <p:nvPr/>
        </p:nvSpPr>
        <p:spPr bwMode="auto">
          <a:xfrm>
            <a:off x="146050" y="6391275"/>
            <a:ext cx="8832850" cy="31115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4" name="Gerade Verbindung 14"/>
          <p:cNvSpPr>
            <a:spLocks noChangeShapeType="1"/>
          </p:cNvSpPr>
          <p:nvPr/>
        </p:nvSpPr>
        <p:spPr bwMode="auto">
          <a:xfrm>
            <a:off x="152400" y="1279525"/>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5" name="Rechteck 17"/>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6" name="Ellipse 24"/>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7" name="Ellipse 26"/>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Textplatzhalt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a:r>
              <a:rPr lang="de-DE" smtClean="0"/>
              <a:t>Textmasterformate durch Klicken bearbeiten</a:t>
            </a:r>
          </a:p>
        </p:txBody>
      </p:sp>
      <p:sp>
        <p:nvSpPr>
          <p:cNvPr id="4" name="Textplatzhalt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a:r>
              <a:rPr lang="de-DE" smtClean="0"/>
              <a:t>Textmasterformate durch Klicken bearbeiten</a:t>
            </a:r>
          </a:p>
        </p:txBody>
      </p:sp>
      <p:sp>
        <p:nvSpPr>
          <p:cNvPr id="24" name="Inhaltsplatzhalter 23"/>
          <p:cNvSpPr>
            <a:spLocks noGrp="1"/>
          </p:cNvSpPr>
          <p:nvPr>
            <p:ph sz="quarter" idx="2"/>
          </p:nvPr>
        </p:nvSpPr>
        <p:spPr>
          <a:xfrm>
            <a:off x="301752" y="2471383"/>
            <a:ext cx="4041648" cy="3818404"/>
          </a:xfrm>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26" name="Inhaltsplatzhalter 25"/>
          <p:cNvSpPr>
            <a:spLocks noGrp="1"/>
          </p:cNvSpPr>
          <p:nvPr>
            <p:ph sz="quarter" idx="4"/>
          </p:nvPr>
        </p:nvSpPr>
        <p:spPr>
          <a:xfrm>
            <a:off x="4800600" y="2471383"/>
            <a:ext cx="4038600" cy="3822192"/>
          </a:xfrm>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23" name="Titel 22"/>
          <p:cNvSpPr>
            <a:spLocks noGrp="1"/>
          </p:cNvSpPr>
          <p:nvPr>
            <p:ph type="title"/>
          </p:nvPr>
        </p:nvSpPr>
        <p:spPr/>
        <p:txBody>
          <a:bodyPr rtlCol="0"/>
          <a:lstStyle/>
          <a:p>
            <a:r>
              <a:rPr lang="de-DE" smtClean="0"/>
              <a:t>Titelmasterformat durch Klicken bearbeiten</a:t>
            </a:r>
            <a:endParaRPr lang="en-US"/>
          </a:p>
        </p:txBody>
      </p:sp>
      <p:sp>
        <p:nvSpPr>
          <p:cNvPr id="18" name="Datumsplatzhalter 6"/>
          <p:cNvSpPr>
            <a:spLocks noGrp="1"/>
          </p:cNvSpPr>
          <p:nvPr>
            <p:ph type="dt" sz="half" idx="10"/>
          </p:nvPr>
        </p:nvSpPr>
        <p:spPr/>
        <p:txBody>
          <a:bodyPr/>
          <a:lstStyle>
            <a:lvl1pPr>
              <a:defRPr/>
            </a:lvl1pPr>
          </a:lstStyle>
          <a:p>
            <a:pPr>
              <a:defRPr/>
            </a:pPr>
            <a:fld id="{719DA7E3-8BF5-4B2B-9FB6-CFFFADC99361}" type="datetimeFigureOut">
              <a:rPr lang="en-US"/>
              <a:pPr>
                <a:defRPr/>
              </a:pPr>
              <a:t>2/10/2014</a:t>
            </a:fld>
            <a:endParaRPr lang="en-US"/>
          </a:p>
        </p:txBody>
      </p:sp>
      <p:sp>
        <p:nvSpPr>
          <p:cNvPr id="19" name="Fußzeilenplatzhalter 7"/>
          <p:cNvSpPr>
            <a:spLocks noGrp="1"/>
          </p:cNvSpPr>
          <p:nvPr>
            <p:ph type="ftr" sz="quarter" idx="11"/>
          </p:nvPr>
        </p:nvSpPr>
        <p:spPr>
          <a:xfrm>
            <a:off x="304800" y="6410325"/>
            <a:ext cx="3581400" cy="365125"/>
          </a:xfrm>
        </p:spPr>
        <p:txBody>
          <a:bodyPr/>
          <a:lstStyle>
            <a:lvl1pPr>
              <a:defRPr/>
            </a:lvl1pPr>
          </a:lstStyle>
          <a:p>
            <a:pPr>
              <a:defRPr/>
            </a:pPr>
            <a:endParaRPr lang="en-US"/>
          </a:p>
        </p:txBody>
      </p:sp>
      <p:sp>
        <p:nvSpPr>
          <p:cNvPr id="20" name="Foliennummernplatzhalter 8"/>
          <p:cNvSpPr>
            <a:spLocks noGrp="1"/>
          </p:cNvSpPr>
          <p:nvPr>
            <p:ph type="sldNum" sz="quarter" idx="12"/>
          </p:nvPr>
        </p:nvSpPr>
        <p:spPr>
          <a:xfrm>
            <a:off x="4343400" y="1042988"/>
            <a:ext cx="457200" cy="441325"/>
          </a:xfrm>
        </p:spPr>
        <p:txBody>
          <a:bodyPr/>
          <a:lstStyle>
            <a:lvl1pPr algn="ctr">
              <a:defRPr smtClean="0"/>
            </a:lvl1pPr>
          </a:lstStyle>
          <a:p>
            <a:pPr>
              <a:defRPr/>
            </a:pPr>
            <a:fld id="{7AAD3AE8-625E-46C7-AADF-D320483A4157}" type="slidenum">
              <a:rPr lang="en-US"/>
              <a:pPr>
                <a:defRPr/>
              </a:pPr>
              <a:t>‹Nr.›</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Datumsplatzhalter 2"/>
          <p:cNvSpPr>
            <a:spLocks noGrp="1"/>
          </p:cNvSpPr>
          <p:nvPr>
            <p:ph type="dt" sz="half" idx="10"/>
          </p:nvPr>
        </p:nvSpPr>
        <p:spPr/>
        <p:txBody>
          <a:bodyPr/>
          <a:lstStyle>
            <a:lvl1pPr>
              <a:defRPr/>
            </a:lvl1pPr>
          </a:lstStyle>
          <a:p>
            <a:pPr>
              <a:defRPr/>
            </a:pPr>
            <a:fld id="{ADF3A4B3-607A-4CBD-BE83-3286D24992FD}" type="datetimeFigureOut">
              <a:rPr lang="en-US"/>
              <a:pPr>
                <a:defRPr/>
              </a:pPr>
              <a:t>2/10/2014</a:t>
            </a:fld>
            <a:endParaRPr lang="en-US"/>
          </a:p>
        </p:txBody>
      </p:sp>
      <p:sp>
        <p:nvSpPr>
          <p:cNvPr id="4" name="Fußzeilenplatzhalter 3"/>
          <p:cNvSpPr>
            <a:spLocks noGrp="1"/>
          </p:cNvSpPr>
          <p:nvPr>
            <p:ph type="ftr" sz="quarter" idx="11"/>
          </p:nvPr>
        </p:nvSpPr>
        <p:spPr/>
        <p:txBody>
          <a:bodyPr/>
          <a:lstStyle>
            <a:lvl1pPr>
              <a:defRPr/>
            </a:lvl1pPr>
          </a:lstStyle>
          <a:p>
            <a:pPr>
              <a:defRPr/>
            </a:pPr>
            <a:endParaRPr lang="en-US"/>
          </a:p>
        </p:txBody>
      </p:sp>
      <p:sp>
        <p:nvSpPr>
          <p:cNvPr id="5" name="Foliennummernplatzhalter 4"/>
          <p:cNvSpPr>
            <a:spLocks noGrp="1"/>
          </p:cNvSpPr>
          <p:nvPr>
            <p:ph type="sldNum" sz="quarter" idx="12"/>
          </p:nvPr>
        </p:nvSpPr>
        <p:spPr>
          <a:xfrm>
            <a:off x="4343400" y="1036638"/>
            <a:ext cx="457200" cy="441325"/>
          </a:xfrm>
        </p:spPr>
        <p:txBody>
          <a:bodyPr/>
          <a:lstStyle>
            <a:lvl1pPr>
              <a:defRPr/>
            </a:lvl1pPr>
          </a:lstStyle>
          <a:p>
            <a:pPr>
              <a:defRPr/>
            </a:pPr>
            <a:fld id="{B542F894-15A3-4DE0-AEE0-77A3349C2C05}" type="slidenum">
              <a:rPr lang="en-US"/>
              <a:pPr>
                <a:defRPr/>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r">
    <p:spTree>
      <p:nvGrpSpPr>
        <p:cNvPr id="1" name=""/>
        <p:cNvGrpSpPr/>
        <p:nvPr/>
      </p:nvGrpSpPr>
      <p:grpSpPr>
        <a:xfrm>
          <a:off x="0" y="0"/>
          <a:ext cx="0" cy="0"/>
          <a:chOff x="0" y="0"/>
          <a:chExt cx="0" cy="0"/>
        </a:xfrm>
      </p:grpSpPr>
      <p:sp>
        <p:nvSpPr>
          <p:cNvPr id="2" name="Rechteck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3" name="Rechteck 7"/>
          <p:cNvSpPr>
            <a:spLocks noChangeArrowheads="1"/>
          </p:cNvSpPr>
          <p:nvPr/>
        </p:nvSpPr>
        <p:spPr bwMode="white">
          <a:xfrm>
            <a:off x="0" y="0"/>
            <a:ext cx="9144000" cy="15557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4" name="Rechteck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5" name="Rechteck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6" name="Rechteck 4"/>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7" name="Rechteck 5"/>
          <p:cNvSpPr>
            <a:spLocks noChangeArrowheads="1"/>
          </p:cNvSpPr>
          <p:nvPr/>
        </p:nvSpPr>
        <p:spPr bwMode="auto">
          <a:xfrm>
            <a:off x="152400" y="15875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8" name="Datumsplatzhalter 1"/>
          <p:cNvSpPr>
            <a:spLocks noGrp="1"/>
          </p:cNvSpPr>
          <p:nvPr>
            <p:ph type="dt" sz="half" idx="10"/>
          </p:nvPr>
        </p:nvSpPr>
        <p:spPr/>
        <p:txBody>
          <a:bodyPr/>
          <a:lstStyle>
            <a:lvl1pPr>
              <a:defRPr/>
            </a:lvl1pPr>
          </a:lstStyle>
          <a:p>
            <a:pPr>
              <a:defRPr/>
            </a:pPr>
            <a:fld id="{9CCFC345-BF26-49FF-A03F-0C28D88DE59B}" type="datetimeFigureOut">
              <a:rPr lang="en-US"/>
              <a:pPr>
                <a:defRPr/>
              </a:pPr>
              <a:t>2/10/2014</a:t>
            </a:fld>
            <a:endParaRPr lang="en-US"/>
          </a:p>
        </p:txBody>
      </p:sp>
      <p:sp>
        <p:nvSpPr>
          <p:cNvPr id="9" name="Fußzeilenplatzhalter 2"/>
          <p:cNvSpPr>
            <a:spLocks noGrp="1"/>
          </p:cNvSpPr>
          <p:nvPr>
            <p:ph type="ftr" sz="quarter" idx="11"/>
          </p:nvPr>
        </p:nvSpPr>
        <p:spPr/>
        <p:txBody>
          <a:bodyPr/>
          <a:lstStyle>
            <a:lvl1pPr>
              <a:defRPr/>
            </a:lvl1pPr>
          </a:lstStyle>
          <a:p>
            <a:pPr>
              <a:defRPr/>
            </a:pPr>
            <a:endParaRPr lang="en-US"/>
          </a:p>
        </p:txBody>
      </p:sp>
      <p:sp>
        <p:nvSpPr>
          <p:cNvPr id="10" name="Foliennummernplatzhalter 3"/>
          <p:cNvSpPr>
            <a:spLocks noGrp="1"/>
          </p:cNvSpPr>
          <p:nvPr>
            <p:ph type="sldNum" sz="quarter" idx="12"/>
          </p:nvPr>
        </p:nvSpPr>
        <p:spPr>
          <a:xfrm>
            <a:off x="4267200" y="6324600"/>
            <a:ext cx="609600" cy="441325"/>
          </a:xfrm>
        </p:spPr>
        <p:txBody>
          <a:bodyPr/>
          <a:lstStyle>
            <a:lvl1pPr>
              <a:defRPr smtClean="0">
                <a:solidFill>
                  <a:srgbClr val="FFFFFF"/>
                </a:solidFill>
              </a:defRPr>
            </a:lvl1pPr>
          </a:lstStyle>
          <a:p>
            <a:pPr>
              <a:defRPr/>
            </a:pPr>
            <a:fld id="{909A64B1-6DA5-499A-B072-4228EFAEF648}" type="slidenum">
              <a:rPr lang="en-US"/>
              <a:pPr>
                <a:defRPr/>
              </a:pPr>
              <a:t>‹Nr.›</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alt mit Überschrift">
    <p:spTree>
      <p:nvGrpSpPr>
        <p:cNvPr id="1" name=""/>
        <p:cNvGrpSpPr/>
        <p:nvPr/>
      </p:nvGrpSpPr>
      <p:grpSpPr>
        <a:xfrm>
          <a:off x="0" y="0"/>
          <a:ext cx="0" cy="0"/>
          <a:chOff x="0" y="0"/>
          <a:chExt cx="0" cy="0"/>
        </a:xfrm>
      </p:grpSpPr>
      <p:sp>
        <p:nvSpPr>
          <p:cNvPr id="5" name="Rechteck 18"/>
          <p:cNvSpPr>
            <a:spLocks noChangeArrowheads="1"/>
          </p:cNvSpPr>
          <p:nvPr/>
        </p:nvSpPr>
        <p:spPr bwMode="auto">
          <a:xfrm>
            <a:off x="152400" y="152400"/>
            <a:ext cx="8832850" cy="30480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6" name="Rechtec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7" name="Rechteck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8" name="Rechteck 15"/>
          <p:cNvSpPr>
            <a:spLocks noChangeArrowheads="1"/>
          </p:cNvSpPr>
          <p:nvPr/>
        </p:nvSpPr>
        <p:spPr bwMode="white">
          <a:xfrm>
            <a:off x="0" y="0"/>
            <a:ext cx="9144000" cy="119063"/>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9" name="Rechteck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0" name="Rechteck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Rechteck 7"/>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2" name="Gerade Verbindung 8"/>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3" name="Ellipse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Ellipse 10"/>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Rechteck 20"/>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2" name="Titel 1"/>
          <p:cNvSpPr>
            <a:spLocks noGrp="1"/>
          </p:cNvSpPr>
          <p:nvPr>
            <p:ph type="title"/>
          </p:nvPr>
        </p:nvSpPr>
        <p:spPr>
          <a:xfrm>
            <a:off x="381000" y="914400"/>
            <a:ext cx="2362200" cy="990600"/>
          </a:xfrm>
        </p:spPr>
        <p:txBody>
          <a:bodyPr>
            <a:noAutofit/>
          </a:bodyPr>
          <a:lstStyle>
            <a:lvl1pPr algn="l">
              <a:buNone/>
              <a:defRPr sz="2200" b="1">
                <a:solidFill>
                  <a:srgbClr val="FFFFFF"/>
                </a:solidFill>
              </a:defRPr>
            </a:lvl1pPr>
          </a:lstStyle>
          <a:p>
            <a:r>
              <a:rPr lang="de-DE" smtClean="0"/>
              <a:t>Titelmasterformat durch Klicken bearbeiten</a:t>
            </a:r>
            <a:endParaRPr lang="en-US"/>
          </a:p>
        </p:txBody>
      </p:sp>
      <p:sp>
        <p:nvSpPr>
          <p:cNvPr id="3" name="Textplatzhalt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a:r>
              <a:rPr lang="de-DE" smtClean="0"/>
              <a:t>Textmasterformate durch Klicken bearbeiten</a:t>
            </a:r>
          </a:p>
        </p:txBody>
      </p:sp>
      <p:sp>
        <p:nvSpPr>
          <p:cNvPr id="20" name="Inhaltsplatzhalter 19"/>
          <p:cNvSpPr>
            <a:spLocks noGrp="1"/>
          </p:cNvSpPr>
          <p:nvPr>
            <p:ph sz="quarter" idx="1"/>
          </p:nvPr>
        </p:nvSpPr>
        <p:spPr>
          <a:xfrm>
            <a:off x="3124200" y="685800"/>
            <a:ext cx="5638800" cy="5410200"/>
          </a:xfrm>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16" name="Foliennummernplatzhalter 6"/>
          <p:cNvSpPr>
            <a:spLocks noGrp="1"/>
          </p:cNvSpPr>
          <p:nvPr>
            <p:ph type="sldNum" sz="quarter" idx="10"/>
          </p:nvPr>
        </p:nvSpPr>
        <p:spPr>
          <a:xfrm>
            <a:off x="1371600" y="312738"/>
            <a:ext cx="457200" cy="441325"/>
          </a:xfrm>
        </p:spPr>
        <p:txBody>
          <a:bodyPr/>
          <a:lstStyle>
            <a:lvl1pPr>
              <a:defRPr smtClean="0">
                <a:solidFill>
                  <a:schemeClr val="accent3">
                    <a:shade val="75000"/>
                  </a:schemeClr>
                </a:solidFill>
              </a:defRPr>
            </a:lvl1pPr>
          </a:lstStyle>
          <a:p>
            <a:pPr>
              <a:defRPr/>
            </a:pPr>
            <a:fld id="{F06FA18A-20AF-4005-BF64-83506B8F7A86}" type="slidenum">
              <a:rPr lang="en-US"/>
              <a:pPr>
                <a:defRPr/>
              </a:pPr>
              <a:t>‹Nr.›</a:t>
            </a:fld>
            <a:endParaRPr lang="en-US"/>
          </a:p>
        </p:txBody>
      </p:sp>
      <p:sp>
        <p:nvSpPr>
          <p:cNvPr id="17" name="Datumsplatzhalter 4"/>
          <p:cNvSpPr>
            <a:spLocks noGrp="1"/>
          </p:cNvSpPr>
          <p:nvPr>
            <p:ph type="dt" sz="half" idx="11"/>
          </p:nvPr>
        </p:nvSpPr>
        <p:spPr/>
        <p:txBody>
          <a:bodyPr/>
          <a:lstStyle>
            <a:lvl1pPr>
              <a:defRPr/>
            </a:lvl1pPr>
          </a:lstStyle>
          <a:p>
            <a:pPr>
              <a:defRPr/>
            </a:pPr>
            <a:fld id="{E70E88B7-4B7E-4CD6-B5CD-E66A9A943F56}" type="datetimeFigureOut">
              <a:rPr lang="en-US"/>
              <a:pPr>
                <a:defRPr/>
              </a:pPr>
              <a:t>2/10/2014</a:t>
            </a:fld>
            <a:endParaRPr lang="en-US"/>
          </a:p>
        </p:txBody>
      </p:sp>
      <p:sp>
        <p:nvSpPr>
          <p:cNvPr id="18" name="Fußzeilenplatzhalter 5"/>
          <p:cNvSpPr>
            <a:spLocks noGrp="1"/>
          </p:cNvSpPr>
          <p:nvPr>
            <p:ph type="ftr" sz="quarter" idx="12"/>
          </p:nvPr>
        </p:nvSpPr>
        <p:spPr>
          <a:xfrm>
            <a:off x="301625" y="6410325"/>
            <a:ext cx="3382963" cy="366713"/>
          </a:xfrm>
        </p:spPr>
        <p:txBody>
          <a:bodyPr/>
          <a:lstStyle>
            <a:lvl1pPr>
              <a:defRPr/>
            </a:lvl1pPr>
          </a:lstStyle>
          <a:p>
            <a:pPr>
              <a:defRPr/>
            </a:pP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it Überschrift">
    <p:spTree>
      <p:nvGrpSpPr>
        <p:cNvPr id="1" name=""/>
        <p:cNvGrpSpPr/>
        <p:nvPr/>
      </p:nvGrpSpPr>
      <p:grpSpPr>
        <a:xfrm>
          <a:off x="0" y="0"/>
          <a:ext cx="0" cy="0"/>
          <a:chOff x="0" y="0"/>
          <a:chExt cx="0" cy="0"/>
        </a:xfrm>
      </p:grpSpPr>
      <p:sp>
        <p:nvSpPr>
          <p:cNvPr id="5" name="Gerade Verbindung 20"/>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6" name="Rechteck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7" name="Rechteck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8" name="Rechteck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9" name="Rechtec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0" name="Rechteck 19"/>
          <p:cNvSpPr>
            <a:spLocks noChangeArrowheads="1"/>
          </p:cNvSpPr>
          <p:nvPr/>
        </p:nvSpPr>
        <p:spPr bwMode="auto">
          <a:xfrm>
            <a:off x="152400" y="152400"/>
            <a:ext cx="8832850" cy="301625"/>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1" name="Rechteck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 name="Rechteck 14"/>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3" name="Ellipse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Ellipse 12"/>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Rechteck 21"/>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2" name="Titel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lang="de-DE" smtClean="0"/>
              <a:t>Titelmasterformat durch Klicken bearbeiten</a:t>
            </a:r>
            <a:endParaRPr lang="en-US"/>
          </a:p>
        </p:txBody>
      </p:sp>
      <p:sp>
        <p:nvSpPr>
          <p:cNvPr id="3" name="Bildplatzhalter 2"/>
          <p:cNvSpPr>
            <a:spLocks noGrp="1"/>
          </p:cNvSpPr>
          <p:nvPr>
            <p:ph type="pic" idx="1"/>
          </p:nvPr>
        </p:nvSpPr>
        <p:spPr>
          <a:xfrm>
            <a:off x="3000375" y="609600"/>
            <a:ext cx="5867400" cy="4267200"/>
          </a:xfrm>
        </p:spPr>
        <p:txBody>
          <a:bodyPr>
            <a:normAutofit/>
          </a:bodyPr>
          <a:lstStyle>
            <a:lvl1pPr marL="0" indent="0">
              <a:buNone/>
              <a:defRPr sz="3200"/>
            </a:lvl1pPr>
          </a:lstStyle>
          <a:p>
            <a:pPr lvl="0"/>
            <a:r>
              <a:rPr lang="de-DE" noProof="0" smtClean="0"/>
              <a:t>Bild durch Klicken auf Symbol hinzufügen</a:t>
            </a:r>
            <a:endParaRPr lang="en-US" noProof="0" dirty="0"/>
          </a:p>
        </p:txBody>
      </p:sp>
      <p:sp>
        <p:nvSpPr>
          <p:cNvPr id="4" name="Textplatzhalt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a:r>
              <a:rPr lang="de-DE" smtClean="0"/>
              <a:t>Textmasterformate durch Klicken bearbeiten</a:t>
            </a:r>
          </a:p>
        </p:txBody>
      </p:sp>
      <p:sp>
        <p:nvSpPr>
          <p:cNvPr id="16" name="Foliennummernplatzhalter 6"/>
          <p:cNvSpPr>
            <a:spLocks noGrp="1"/>
          </p:cNvSpPr>
          <p:nvPr>
            <p:ph type="sldNum" sz="quarter" idx="10"/>
          </p:nvPr>
        </p:nvSpPr>
        <p:spPr>
          <a:xfrm>
            <a:off x="1371600" y="312738"/>
            <a:ext cx="457200" cy="441325"/>
          </a:xfrm>
        </p:spPr>
        <p:txBody>
          <a:bodyPr/>
          <a:lstStyle>
            <a:lvl1pPr>
              <a:defRPr/>
            </a:lvl1pPr>
          </a:lstStyle>
          <a:p>
            <a:pPr>
              <a:defRPr/>
            </a:pPr>
            <a:fld id="{29507C51-2837-454A-A625-4A29FDDA6C00}" type="slidenum">
              <a:rPr lang="en-US"/>
              <a:pPr>
                <a:defRPr/>
              </a:pPr>
              <a:t>‹Nr.›</a:t>
            </a:fld>
            <a:endParaRPr lang="en-US"/>
          </a:p>
        </p:txBody>
      </p:sp>
      <p:sp>
        <p:nvSpPr>
          <p:cNvPr id="17" name="Datumsplatzhalter 4"/>
          <p:cNvSpPr>
            <a:spLocks noGrp="1"/>
          </p:cNvSpPr>
          <p:nvPr>
            <p:ph type="dt" sz="half" idx="11"/>
          </p:nvPr>
        </p:nvSpPr>
        <p:spPr>
          <a:xfrm>
            <a:off x="5788025" y="6405563"/>
            <a:ext cx="3044825" cy="365125"/>
          </a:xfrm>
        </p:spPr>
        <p:txBody>
          <a:bodyPr/>
          <a:lstStyle>
            <a:lvl1pPr>
              <a:defRPr/>
            </a:lvl1pPr>
          </a:lstStyle>
          <a:p>
            <a:pPr>
              <a:defRPr/>
            </a:pPr>
            <a:fld id="{D7B12900-283C-40AD-8F13-DE95B3551776}" type="datetimeFigureOut">
              <a:rPr lang="en-US"/>
              <a:pPr>
                <a:defRPr/>
              </a:pPr>
              <a:t>2/10/2014</a:t>
            </a:fld>
            <a:endParaRPr lang="en-US"/>
          </a:p>
        </p:txBody>
      </p:sp>
      <p:sp>
        <p:nvSpPr>
          <p:cNvPr id="18" name="Fußzeilenplatzhalter 5"/>
          <p:cNvSpPr>
            <a:spLocks noGrp="1"/>
          </p:cNvSpPr>
          <p:nvPr>
            <p:ph type="ftr" sz="quarter" idx="12"/>
          </p:nvPr>
        </p:nvSpPr>
        <p:spPr>
          <a:xfrm>
            <a:off x="301625" y="6410325"/>
            <a:ext cx="3584575" cy="366713"/>
          </a:xfrm>
        </p:spPr>
        <p:txBody>
          <a:bodyPr/>
          <a:lstStyle>
            <a:lvl1pPr>
              <a:defRPr/>
            </a:lvl1pPr>
          </a:lstStyle>
          <a:p>
            <a:pPr>
              <a:defRPr/>
            </a:pP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hteck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6" name="Rechteck 15"/>
          <p:cNvSpPr>
            <a:spLocks noChangeArrowheads="1"/>
          </p:cNvSpPr>
          <p:nvPr/>
        </p:nvSpPr>
        <p:spPr bwMode="white">
          <a:xfrm>
            <a:off x="0" y="0"/>
            <a:ext cx="9144000" cy="139382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8" name="Rechtec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9" name="Rechteck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9" name="Rechteck 8"/>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4" name="Datumsplatzhalter 13"/>
          <p:cNvSpPr>
            <a:spLocks noGrp="1"/>
          </p:cNvSpPr>
          <p:nvPr>
            <p:ph type="dt" sz="half" idx="2"/>
          </p:nvPr>
        </p:nvSpPr>
        <p:spPr>
          <a:xfrm>
            <a:off x="5791200" y="6405563"/>
            <a:ext cx="3044825" cy="365125"/>
          </a:xfrm>
          <a:prstGeom prst="rect">
            <a:avLst/>
          </a:prstGeom>
        </p:spPr>
        <p:txBody>
          <a:bodyPr vert="horz"/>
          <a:lstStyle>
            <a:lvl1pPr algn="r" eaLnBrk="1" fontAlgn="auto" latinLnBrk="0" hangingPunct="1">
              <a:spcBef>
                <a:spcPts val="0"/>
              </a:spcBef>
              <a:spcAft>
                <a:spcPts val="0"/>
              </a:spcAft>
              <a:defRPr kumimoji="0" sz="1400" smtClean="0">
                <a:solidFill>
                  <a:srgbClr val="FFFFFF"/>
                </a:solidFill>
                <a:latin typeface="+mn-lt"/>
                <a:cs typeface="+mn-cs"/>
              </a:defRPr>
            </a:lvl1pPr>
          </a:lstStyle>
          <a:p>
            <a:pPr>
              <a:defRPr/>
            </a:pPr>
            <a:fld id="{CB19DFED-9A61-4038-9DB6-EC56E7D17F3E}" type="datetimeFigureOut">
              <a:rPr lang="en-US"/>
              <a:pPr>
                <a:defRPr/>
              </a:pPr>
              <a:t>2/10/2014</a:t>
            </a:fld>
            <a:endParaRPr lang="en-US"/>
          </a:p>
        </p:txBody>
      </p:sp>
      <p:sp>
        <p:nvSpPr>
          <p:cNvPr id="3" name="Fußzeilenplatzhalter 2"/>
          <p:cNvSpPr>
            <a:spLocks noGrp="1"/>
          </p:cNvSpPr>
          <p:nvPr>
            <p:ph type="ftr" sz="quarter" idx="3"/>
          </p:nvPr>
        </p:nvSpPr>
        <p:spPr>
          <a:xfrm>
            <a:off x="304800" y="6410325"/>
            <a:ext cx="3581400" cy="366713"/>
          </a:xfrm>
          <a:prstGeom prst="rect">
            <a:avLst/>
          </a:prstGeom>
        </p:spPr>
        <p:txBody>
          <a:bodyPr vert="horz"/>
          <a:lstStyle>
            <a:lvl1pPr algn="l" eaLnBrk="1" fontAlgn="auto" latinLnBrk="0" hangingPunct="1">
              <a:spcBef>
                <a:spcPts val="0"/>
              </a:spcBef>
              <a:spcAft>
                <a:spcPts val="0"/>
              </a:spcAft>
              <a:defRPr kumimoji="0" sz="1200">
                <a:solidFill>
                  <a:srgbClr val="FFFFFF"/>
                </a:solidFill>
                <a:latin typeface="+mn-lt"/>
                <a:cs typeface="+mn-cs"/>
              </a:defRPr>
            </a:lvl1pPr>
          </a:lstStyle>
          <a:p>
            <a:pPr>
              <a:defRPr/>
            </a:pPr>
            <a:endParaRPr lang="en-US"/>
          </a:p>
        </p:txBody>
      </p:sp>
      <p:sp>
        <p:nvSpPr>
          <p:cNvPr id="8" name="Rechteck 7"/>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0" name="Gerade Verbindung 9"/>
          <p:cNvSpPr>
            <a:spLocks noChangeShapeType="1"/>
          </p:cNvSpPr>
          <p:nvPr/>
        </p:nvSpPr>
        <p:spPr bwMode="auto">
          <a:xfrm>
            <a:off x="152400" y="1276350"/>
            <a:ext cx="8832850"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2" name="Ellipse 11"/>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Ellipse 14"/>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3" name="Foliennummernplatzhalter 22"/>
          <p:cNvSpPr>
            <a:spLocks noGrp="1"/>
          </p:cNvSpPr>
          <p:nvPr>
            <p:ph type="sldNum" sz="quarter" idx="4"/>
          </p:nvPr>
        </p:nvSpPr>
        <p:spPr>
          <a:xfrm>
            <a:off x="4343400" y="1039813"/>
            <a:ext cx="457200" cy="441325"/>
          </a:xfrm>
          <a:prstGeom prst="rect">
            <a:avLst/>
          </a:prstGeom>
        </p:spPr>
        <p:txBody>
          <a:bodyPr vert="horz" lIns="45720" rIns="45720" anchor="ctr">
            <a:normAutofit/>
          </a:bodyPr>
          <a:lstStyle>
            <a:lvl1pPr algn="ctr" eaLnBrk="1" fontAlgn="auto" latinLnBrk="0" hangingPunct="1">
              <a:spcBef>
                <a:spcPts val="0"/>
              </a:spcBef>
              <a:spcAft>
                <a:spcPts val="0"/>
              </a:spcAft>
              <a:defRPr kumimoji="0" sz="1600" smtClean="0">
                <a:solidFill>
                  <a:schemeClr val="accent3">
                    <a:shade val="75000"/>
                  </a:schemeClr>
                </a:solidFill>
                <a:latin typeface="+mn-lt"/>
                <a:cs typeface="+mn-cs"/>
              </a:defRPr>
            </a:lvl1pPr>
          </a:lstStyle>
          <a:p>
            <a:pPr>
              <a:defRPr/>
            </a:pPr>
            <a:fld id="{A61FC327-C5F6-4840-AF55-BBEE3BCFADDB}" type="slidenum">
              <a:rPr lang="en-US"/>
              <a:pPr>
                <a:defRPr/>
              </a:pPr>
              <a:t>‹Nr.›</a:t>
            </a:fld>
            <a:endParaRPr lang="en-US"/>
          </a:p>
        </p:txBody>
      </p:sp>
      <p:sp>
        <p:nvSpPr>
          <p:cNvPr id="1038" name="Titelplatzhalter 21"/>
          <p:cNvSpPr>
            <a:spLocks noGrp="1"/>
          </p:cNvSpPr>
          <p:nvPr>
            <p:ph type="title"/>
          </p:nvPr>
        </p:nvSpPr>
        <p:spPr bwMode="auto">
          <a:xfrm>
            <a:off x="301625" y="228600"/>
            <a:ext cx="8534400" cy="7588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de-DE" smtClean="0"/>
              <a:t>Titelmasterformat durch Klicken bearbeiten</a:t>
            </a:r>
            <a:endParaRPr lang="en-US" smtClean="0"/>
          </a:p>
        </p:txBody>
      </p:sp>
      <p:sp>
        <p:nvSpPr>
          <p:cNvPr id="1039" name="Textplatzhalter 12"/>
          <p:cNvSpPr>
            <a:spLocks noGrp="1"/>
          </p:cNvSpPr>
          <p:nvPr>
            <p:ph type="body" idx="1"/>
          </p:nvPr>
        </p:nvSpPr>
        <p:spPr bwMode="auto">
          <a:xfrm>
            <a:off x="301625" y="1524000"/>
            <a:ext cx="8534400" cy="45989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smtClean="0"/>
          </a:p>
        </p:txBody>
      </p:sp>
    </p:spTree>
  </p:cSld>
  <p:clrMap bg1="lt1" tx1="dk1" bg2="lt2" tx2="dk2" accent1="accent1" accent2="accent2" accent3="accent3" accent4="accent4" accent5="accent5" accent6="accent6" hlink="hlink" folHlink="folHlink"/>
  <p:sldLayoutIdLst>
    <p:sldLayoutId id="2147483758" r:id="rId1"/>
    <p:sldLayoutId id="2147483759" r:id="rId2"/>
    <p:sldLayoutId id="2147483760" r:id="rId3"/>
    <p:sldLayoutId id="2147483761" r:id="rId4"/>
    <p:sldLayoutId id="2147483762" r:id="rId5"/>
    <p:sldLayoutId id="2147483763" r:id="rId6"/>
    <p:sldLayoutId id="2147483764" r:id="rId7"/>
    <p:sldLayoutId id="2147483765" r:id="rId8"/>
    <p:sldLayoutId id="2147483766" r:id="rId9"/>
    <p:sldLayoutId id="2147483767" r:id="rId10"/>
    <p:sldLayoutId id="2147483768" r:id="rId11"/>
  </p:sldLayoutIdLst>
  <p:txStyles>
    <p:titleStyle>
      <a:lvl1pPr algn="ctr" rtl="0" fontAlgn="base">
        <a:spcBef>
          <a:spcPct val="0"/>
        </a:spcBef>
        <a:spcAft>
          <a:spcPct val="0"/>
        </a:spcAft>
        <a:defRPr sz="3300" kern="1200">
          <a:solidFill>
            <a:srgbClr val="7B9899"/>
          </a:solidFill>
          <a:latin typeface="+mj-lt"/>
          <a:ea typeface="+mj-ea"/>
          <a:cs typeface="+mj-cs"/>
        </a:defRPr>
      </a:lvl1pPr>
      <a:lvl2pPr algn="ctr" rtl="0" fontAlgn="base">
        <a:spcBef>
          <a:spcPct val="0"/>
        </a:spcBef>
        <a:spcAft>
          <a:spcPct val="0"/>
        </a:spcAft>
        <a:defRPr sz="3300">
          <a:solidFill>
            <a:srgbClr val="7B9899"/>
          </a:solidFill>
          <a:latin typeface="Georgia" pitchFamily="18" charset="0"/>
        </a:defRPr>
      </a:lvl2pPr>
      <a:lvl3pPr algn="ctr" rtl="0" fontAlgn="base">
        <a:spcBef>
          <a:spcPct val="0"/>
        </a:spcBef>
        <a:spcAft>
          <a:spcPct val="0"/>
        </a:spcAft>
        <a:defRPr sz="3300">
          <a:solidFill>
            <a:srgbClr val="7B9899"/>
          </a:solidFill>
          <a:latin typeface="Georgia" pitchFamily="18" charset="0"/>
        </a:defRPr>
      </a:lvl3pPr>
      <a:lvl4pPr algn="ctr" rtl="0" fontAlgn="base">
        <a:spcBef>
          <a:spcPct val="0"/>
        </a:spcBef>
        <a:spcAft>
          <a:spcPct val="0"/>
        </a:spcAft>
        <a:defRPr sz="3300">
          <a:solidFill>
            <a:srgbClr val="7B9899"/>
          </a:solidFill>
          <a:latin typeface="Georgia" pitchFamily="18" charset="0"/>
        </a:defRPr>
      </a:lvl4pPr>
      <a:lvl5pPr algn="ctr" rtl="0" fontAlgn="base">
        <a:spcBef>
          <a:spcPct val="0"/>
        </a:spcBef>
        <a:spcAft>
          <a:spcPct val="0"/>
        </a:spcAft>
        <a:defRPr sz="3300">
          <a:solidFill>
            <a:srgbClr val="7B9899"/>
          </a:solidFill>
          <a:latin typeface="Georgia" pitchFamily="18" charset="0"/>
        </a:defRPr>
      </a:lvl5pPr>
      <a:lvl6pPr marL="457200" algn="ctr" rtl="0" fontAlgn="base">
        <a:spcBef>
          <a:spcPct val="0"/>
        </a:spcBef>
        <a:spcAft>
          <a:spcPct val="0"/>
        </a:spcAft>
        <a:defRPr sz="3300">
          <a:solidFill>
            <a:srgbClr val="7B9899"/>
          </a:solidFill>
          <a:latin typeface="Georgia" pitchFamily="18" charset="0"/>
        </a:defRPr>
      </a:lvl6pPr>
      <a:lvl7pPr marL="914400" algn="ctr" rtl="0" fontAlgn="base">
        <a:spcBef>
          <a:spcPct val="0"/>
        </a:spcBef>
        <a:spcAft>
          <a:spcPct val="0"/>
        </a:spcAft>
        <a:defRPr sz="3300">
          <a:solidFill>
            <a:srgbClr val="7B9899"/>
          </a:solidFill>
          <a:latin typeface="Georgia" pitchFamily="18" charset="0"/>
        </a:defRPr>
      </a:lvl7pPr>
      <a:lvl8pPr marL="1371600" algn="ctr" rtl="0" fontAlgn="base">
        <a:spcBef>
          <a:spcPct val="0"/>
        </a:spcBef>
        <a:spcAft>
          <a:spcPct val="0"/>
        </a:spcAft>
        <a:defRPr sz="3300">
          <a:solidFill>
            <a:srgbClr val="7B9899"/>
          </a:solidFill>
          <a:latin typeface="Georgia" pitchFamily="18" charset="0"/>
        </a:defRPr>
      </a:lvl8pPr>
      <a:lvl9pPr marL="1828800" algn="ctr" rtl="0" fontAlgn="base">
        <a:spcBef>
          <a:spcPct val="0"/>
        </a:spcBef>
        <a:spcAft>
          <a:spcPct val="0"/>
        </a:spcAft>
        <a:defRPr sz="3300">
          <a:solidFill>
            <a:srgbClr val="7B9899"/>
          </a:solidFill>
          <a:latin typeface="Georgia" pitchFamily="18" charset="0"/>
        </a:defRPr>
      </a:lvl9pPr>
    </p:titleStyle>
    <p:bodyStyle>
      <a:lvl1pPr marL="273050" indent="-273050" algn="l" rtl="0" fontAlgn="base">
        <a:spcBef>
          <a:spcPct val="20000"/>
        </a:spcBef>
        <a:spcAft>
          <a:spcPct val="0"/>
        </a:spcAft>
        <a:buClr>
          <a:schemeClr val="accent1"/>
        </a:buClr>
        <a:buSzPct val="85000"/>
        <a:buFont typeface="Wingdings 2" pitchFamily="18" charset="2"/>
        <a:buChar char=""/>
        <a:defRPr sz="2700" kern="1200">
          <a:solidFill>
            <a:schemeClr val="tx1"/>
          </a:solidFill>
          <a:latin typeface="+mn-lt"/>
          <a:ea typeface="+mn-ea"/>
          <a:cs typeface="+mn-cs"/>
        </a:defRPr>
      </a:lvl1pPr>
      <a:lvl2pPr marL="547688" indent="-273050" algn="l" rtl="0" fontAlgn="base">
        <a:spcBef>
          <a:spcPct val="20000"/>
        </a:spcBef>
        <a:spcAft>
          <a:spcPct val="0"/>
        </a:spcAft>
        <a:buClr>
          <a:schemeClr val="accent2"/>
        </a:buClr>
        <a:buSzPct val="70000"/>
        <a:buFont typeface="Wingdings" pitchFamily="2" charset="2"/>
        <a:buChar char=""/>
        <a:defRPr sz="2200" kern="1200">
          <a:solidFill>
            <a:schemeClr val="tx2"/>
          </a:solidFill>
          <a:latin typeface="+mn-lt"/>
          <a:ea typeface="+mn-ea"/>
          <a:cs typeface="+mn-cs"/>
        </a:defRPr>
      </a:lvl2pPr>
      <a:lvl3pPr marL="822325" indent="-228600" algn="l" rtl="0" fontAlgn="base">
        <a:spcBef>
          <a:spcPct val="20000"/>
        </a:spcBef>
        <a:spcAft>
          <a:spcPct val="0"/>
        </a:spcAft>
        <a:buClr>
          <a:srgbClr val="8CADAE"/>
        </a:buClr>
        <a:buSzPct val="75000"/>
        <a:buFont typeface="Wingdings 2" pitchFamily="18" charset="2"/>
        <a:buChar char=""/>
        <a:defRPr sz="2000" kern="1200">
          <a:solidFill>
            <a:schemeClr val="tx1"/>
          </a:solidFill>
          <a:latin typeface="+mn-lt"/>
          <a:ea typeface="+mn-ea"/>
          <a:cs typeface="+mn-cs"/>
        </a:defRPr>
      </a:lvl3pPr>
      <a:lvl4pPr marL="1096963" indent="-228600" algn="l" rtl="0" fontAlgn="base">
        <a:spcBef>
          <a:spcPct val="20000"/>
        </a:spcBef>
        <a:spcAft>
          <a:spcPct val="0"/>
        </a:spcAft>
        <a:buClr>
          <a:srgbClr val="8C7B70"/>
        </a:buClr>
        <a:buSzPct val="70000"/>
        <a:buFont typeface="Wingdings" pitchFamily="2" charset="2"/>
        <a:buChar char=""/>
        <a:defRPr sz="2000" kern="1200">
          <a:solidFill>
            <a:schemeClr val="tx2"/>
          </a:solidFill>
          <a:latin typeface="+mn-lt"/>
          <a:ea typeface="+mn-ea"/>
          <a:cs typeface="+mn-cs"/>
        </a:defRPr>
      </a:lvl4pPr>
      <a:lvl5pPr marL="1371600" indent="-228600" algn="l" rtl="0" fontAlgn="base">
        <a:spcBef>
          <a:spcPct val="20000"/>
        </a:spcBef>
        <a:spcAft>
          <a:spcPct val="0"/>
        </a:spcAft>
        <a:buClr>
          <a:srgbClr val="8FB08C"/>
        </a:buClr>
        <a:buChar char="•"/>
        <a:defRPr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7" name="Grafik 18" descr="Logo_Startseite_2.png"/>
          <p:cNvPicPr>
            <a:picLocks noChangeAspect="1"/>
          </p:cNvPicPr>
          <p:nvPr/>
        </p:nvPicPr>
        <p:blipFill>
          <a:blip r:embed="rId3"/>
          <a:srcRect/>
          <a:stretch>
            <a:fillRect/>
          </a:stretch>
        </p:blipFill>
        <p:spPr bwMode="auto">
          <a:xfrm>
            <a:off x="-180975" y="260350"/>
            <a:ext cx="9144000" cy="2844800"/>
          </a:xfrm>
          <a:prstGeom prst="rect">
            <a:avLst/>
          </a:prstGeom>
          <a:noFill/>
          <a:ln w="9525">
            <a:noFill/>
            <a:miter lim="800000"/>
            <a:headEnd/>
            <a:tailEnd/>
          </a:ln>
        </p:spPr>
      </p:pic>
      <p:sp>
        <p:nvSpPr>
          <p:cNvPr id="20" name="Rechteck 19"/>
          <p:cNvSpPr/>
          <p:nvPr/>
        </p:nvSpPr>
        <p:spPr>
          <a:xfrm>
            <a:off x="1835150" y="4727575"/>
            <a:ext cx="7058025" cy="1066800"/>
          </a:xfrm>
          <a:prstGeom prst="rect">
            <a:avLst/>
          </a:prstGeom>
        </p:spPr>
        <p:txBody>
          <a:bodyPr>
            <a:spAutoFit/>
          </a:bodyPr>
          <a:lstStyle/>
          <a:p>
            <a:pPr algn="r"/>
            <a:r>
              <a:rPr lang="de-DE" sz="3200" b="1">
                <a:solidFill>
                  <a:srgbClr val="262626"/>
                </a:solidFill>
                <a:latin typeface="Centaur" pitchFamily="18" charset="0"/>
              </a:rPr>
              <a:t>Bewertung von Schülerleistungen</a:t>
            </a:r>
          </a:p>
          <a:p>
            <a:pPr algn="r"/>
            <a:r>
              <a:rPr lang="de-DE" sz="3200" b="1">
                <a:solidFill>
                  <a:srgbClr val="262626"/>
                </a:solidFill>
                <a:latin typeface="Centaur" pitchFamily="18" charset="0"/>
              </a:rPr>
              <a:t>Gesamtkonferenz am 10.2.2014 </a:t>
            </a:r>
            <a:endParaRPr lang="de-DE" b="1">
              <a:latin typeface="Centaur"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5" name="Grafik 7" descr="Logo_Präsentation.png"/>
          <p:cNvPicPr>
            <a:picLocks noChangeAspect="1"/>
          </p:cNvPicPr>
          <p:nvPr/>
        </p:nvPicPr>
        <p:blipFill>
          <a:blip r:embed="rId3"/>
          <a:srcRect/>
          <a:stretch>
            <a:fillRect/>
          </a:stretch>
        </p:blipFill>
        <p:spPr bwMode="auto">
          <a:xfrm>
            <a:off x="160338" y="115888"/>
            <a:ext cx="4916487" cy="1530350"/>
          </a:xfrm>
          <a:prstGeom prst="rect">
            <a:avLst/>
          </a:prstGeom>
          <a:noFill/>
          <a:ln w="9525">
            <a:noFill/>
            <a:miter lim="800000"/>
            <a:headEnd/>
            <a:tailEnd/>
          </a:ln>
        </p:spPr>
      </p:pic>
      <p:sp>
        <p:nvSpPr>
          <p:cNvPr id="10" name="Textfeld 9"/>
          <p:cNvSpPr txBox="1"/>
          <p:nvPr/>
        </p:nvSpPr>
        <p:spPr>
          <a:xfrm>
            <a:off x="304800" y="1700213"/>
            <a:ext cx="8443913" cy="5203825"/>
          </a:xfrm>
          <a:prstGeom prst="rect">
            <a:avLst/>
          </a:prstGeom>
          <a:noFill/>
        </p:spPr>
        <p:txBody>
          <a:bodyPr>
            <a:spAutoFit/>
          </a:bodyPr>
          <a:lstStyle/>
          <a:p>
            <a:r>
              <a:rPr lang="de-DE" sz="2000" b="1">
                <a:latin typeface="Georgia" pitchFamily="18" charset="0"/>
              </a:rPr>
              <a:t>Wo finden sich Regelungen zur Leistungsbewertung?</a:t>
            </a:r>
          </a:p>
          <a:p>
            <a:endParaRPr lang="de-DE">
              <a:latin typeface="Georgia" pitchFamily="18" charset="0"/>
            </a:endParaRPr>
          </a:p>
          <a:p>
            <a:pPr>
              <a:lnSpc>
                <a:spcPct val="150000"/>
              </a:lnSpc>
              <a:buFontTx/>
              <a:buChar char="-"/>
            </a:pPr>
            <a:r>
              <a:rPr lang="de-DE" sz="2400">
                <a:latin typeface="Georgia" pitchFamily="18" charset="0"/>
              </a:rPr>
              <a:t> </a:t>
            </a:r>
            <a:r>
              <a:rPr lang="de-DE">
                <a:latin typeface="Georgia" pitchFamily="18" charset="0"/>
              </a:rPr>
              <a:t>Hessisches Schulgesetz</a:t>
            </a:r>
            <a:br>
              <a:rPr lang="de-DE">
                <a:latin typeface="Georgia" pitchFamily="18" charset="0"/>
              </a:rPr>
            </a:br>
            <a:endParaRPr lang="de-DE">
              <a:latin typeface="Georgia" pitchFamily="18" charset="0"/>
            </a:endParaRPr>
          </a:p>
          <a:p>
            <a:pPr>
              <a:lnSpc>
                <a:spcPct val="150000"/>
              </a:lnSpc>
              <a:buFontTx/>
              <a:buChar char="-"/>
            </a:pPr>
            <a:r>
              <a:rPr lang="de-DE">
                <a:latin typeface="Georgia" pitchFamily="18" charset="0"/>
              </a:rPr>
              <a:t>  Verordnung zur Gestaltung des Schulverhältnisses (VzGdS)</a:t>
            </a:r>
            <a:br>
              <a:rPr lang="de-DE">
                <a:latin typeface="Georgia" pitchFamily="18" charset="0"/>
              </a:rPr>
            </a:br>
            <a:endParaRPr lang="de-DE">
              <a:latin typeface="Georgia" pitchFamily="18" charset="0"/>
            </a:endParaRPr>
          </a:p>
          <a:p>
            <a:pPr>
              <a:lnSpc>
                <a:spcPct val="150000"/>
              </a:lnSpc>
              <a:buFontTx/>
              <a:buChar char="-"/>
            </a:pPr>
            <a:r>
              <a:rPr lang="de-DE">
                <a:latin typeface="Georgia" pitchFamily="18" charset="0"/>
              </a:rPr>
              <a:t>  Verordnung zur Ausgestaltung der Bildungsgänge und Schulformen der  </a:t>
            </a:r>
            <a:br>
              <a:rPr lang="de-DE">
                <a:latin typeface="Georgia" pitchFamily="18" charset="0"/>
              </a:rPr>
            </a:br>
            <a:r>
              <a:rPr lang="de-DE">
                <a:latin typeface="Georgia" pitchFamily="18" charset="0"/>
              </a:rPr>
              <a:t>   Grundstufe und der Mittelstufe (VOBGM)</a:t>
            </a:r>
            <a:r>
              <a:rPr lang="de-DE" sz="2400">
                <a:latin typeface="Georgia" pitchFamily="18" charset="0"/>
              </a:rPr>
              <a:t> </a:t>
            </a:r>
            <a:br>
              <a:rPr lang="de-DE" sz="2400">
                <a:latin typeface="Georgia" pitchFamily="18" charset="0"/>
              </a:rPr>
            </a:br>
            <a:endParaRPr lang="de-DE">
              <a:latin typeface="Georgia" pitchFamily="18" charset="0"/>
            </a:endParaRPr>
          </a:p>
          <a:p>
            <a:pPr>
              <a:lnSpc>
                <a:spcPct val="150000"/>
              </a:lnSpc>
              <a:buFontTx/>
              <a:buChar char="-"/>
            </a:pPr>
            <a:r>
              <a:rPr lang="de-DE">
                <a:latin typeface="Georgia" pitchFamily="18" charset="0"/>
              </a:rPr>
              <a:t>  Konferenzordnung</a:t>
            </a:r>
          </a:p>
          <a:p>
            <a:pPr>
              <a:lnSpc>
                <a:spcPct val="150000"/>
              </a:lnSpc>
            </a:pPr>
            <a:endParaRPr lang="de-DE">
              <a:latin typeface="Georgia" pitchFamily="18" charset="0"/>
            </a:endParaRPr>
          </a:p>
          <a:p>
            <a:pPr algn="r">
              <a:lnSpc>
                <a:spcPct val="150000"/>
              </a:lnSpc>
            </a:pPr>
            <a:endParaRPr lang="de-DE" sz="2400">
              <a:latin typeface="Georgia"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0178" name="Grafik 7" descr="Logo_Präsentation.png"/>
          <p:cNvPicPr>
            <a:picLocks noChangeAspect="1"/>
          </p:cNvPicPr>
          <p:nvPr/>
        </p:nvPicPr>
        <p:blipFill>
          <a:blip r:embed="rId3"/>
          <a:srcRect/>
          <a:stretch>
            <a:fillRect/>
          </a:stretch>
        </p:blipFill>
        <p:spPr bwMode="auto">
          <a:xfrm>
            <a:off x="160338" y="115888"/>
            <a:ext cx="4916487" cy="1530350"/>
          </a:xfrm>
          <a:prstGeom prst="rect">
            <a:avLst/>
          </a:prstGeom>
          <a:noFill/>
          <a:ln w="9525">
            <a:noFill/>
            <a:miter lim="800000"/>
            <a:headEnd/>
            <a:tailEnd/>
          </a:ln>
        </p:spPr>
      </p:pic>
      <p:sp>
        <p:nvSpPr>
          <p:cNvPr id="10" name="Textfeld 9"/>
          <p:cNvSpPr txBox="1"/>
          <p:nvPr/>
        </p:nvSpPr>
        <p:spPr>
          <a:xfrm>
            <a:off x="304800" y="1700213"/>
            <a:ext cx="8443913" cy="5065712"/>
          </a:xfrm>
          <a:prstGeom prst="rect">
            <a:avLst/>
          </a:prstGeom>
          <a:noFill/>
        </p:spPr>
        <p:txBody>
          <a:bodyPr>
            <a:spAutoFit/>
          </a:bodyPr>
          <a:lstStyle/>
          <a:p>
            <a:r>
              <a:rPr lang="de-DE" sz="2000" b="1">
                <a:latin typeface="Georgia" pitchFamily="18" charset="0"/>
              </a:rPr>
              <a:t>Was wird grundsätzlich zur Bewertung gesagt?</a:t>
            </a:r>
            <a:endParaRPr lang="de-DE">
              <a:latin typeface="Georgia" pitchFamily="18" charset="0"/>
            </a:endParaRPr>
          </a:p>
          <a:p>
            <a:pPr>
              <a:lnSpc>
                <a:spcPct val="150000"/>
              </a:lnSpc>
              <a:buFontTx/>
              <a:buChar char="-"/>
            </a:pPr>
            <a:r>
              <a:rPr lang="de-DE" sz="2400">
                <a:latin typeface="Georgia" pitchFamily="18" charset="0"/>
              </a:rPr>
              <a:t> </a:t>
            </a:r>
            <a:r>
              <a:rPr lang="de-DE">
                <a:latin typeface="Georgia" pitchFamily="18" charset="0"/>
              </a:rPr>
              <a:t>§ 73 (3) des Hessischen Schulgesetzes:</a:t>
            </a:r>
          </a:p>
          <a:p>
            <a:pPr marL="742950" lvl="1" indent="-285750"/>
            <a:r>
              <a:rPr lang="de-DE"/>
              <a:t>	„Zuständig für die Bewertung einzelner Schülerleistungen und für die 	Gesamtbewertung der im Beurteilungszeitraum erbrachten Leistungen 	sind auch bei inklusiver Beschulung die Lehrerinnen und Lehrer, die die 	Schülerin oder den Schüler in dem jeweiligen Fach zuletzt unterrichtet 	haben. Die Beurteilung des Arbeits- und Sozialverhaltens für den 	Beurteilungszeitraum erfolgt durch die Klassenkonferenz.“ </a:t>
            </a:r>
            <a:r>
              <a:rPr lang="de-DE">
                <a:latin typeface="Georgia" pitchFamily="18" charset="0"/>
              </a:rPr>
              <a:t/>
            </a:r>
            <a:br>
              <a:rPr lang="de-DE">
                <a:latin typeface="Georgia" pitchFamily="18" charset="0"/>
              </a:rPr>
            </a:br>
            <a:r>
              <a:rPr lang="de-DE">
                <a:latin typeface="Georgia" pitchFamily="18" charset="0"/>
              </a:rPr>
              <a:t>  	</a:t>
            </a:r>
          </a:p>
          <a:p>
            <a:pPr>
              <a:lnSpc>
                <a:spcPct val="150000"/>
              </a:lnSpc>
              <a:buFontTx/>
              <a:buChar char="-"/>
            </a:pPr>
            <a:r>
              <a:rPr lang="de-DE">
                <a:latin typeface="Georgia" pitchFamily="18" charset="0"/>
              </a:rPr>
              <a:t> </a:t>
            </a:r>
            <a:r>
              <a:rPr lang="de-DE"/>
              <a:t>§ 73 (6) des Hessischen Schulgesetzes: </a:t>
            </a:r>
            <a:r>
              <a:rPr lang="de-DE" sz="2400">
                <a:latin typeface="Georgia" pitchFamily="18" charset="0"/>
              </a:rPr>
              <a:t/>
            </a:r>
            <a:br>
              <a:rPr lang="de-DE" sz="2400">
                <a:latin typeface="Georgia" pitchFamily="18" charset="0"/>
              </a:rPr>
            </a:br>
            <a:r>
              <a:rPr lang="de-DE">
                <a:latin typeface="Georgia" pitchFamily="18" charset="0"/>
              </a:rPr>
              <a:t>	 </a:t>
            </a:r>
            <a:r>
              <a:rPr lang="de-DE"/>
              <a:t>„Kriterien und Verfahren der Leistungsfeststellung und -bewertung 	werden durch Rechtsverordnung näher bestimmt.“ </a:t>
            </a:r>
            <a:endParaRPr lang="de-DE">
              <a:latin typeface="Georgia" pitchFamily="18" charset="0"/>
            </a:endParaRPr>
          </a:p>
          <a:p>
            <a:pPr>
              <a:lnSpc>
                <a:spcPct val="150000"/>
              </a:lnSpc>
            </a:pPr>
            <a:endParaRPr lang="de-DE">
              <a:latin typeface="Georgia" pitchFamily="18" charset="0"/>
            </a:endParaRPr>
          </a:p>
          <a:p>
            <a:pPr algn="r">
              <a:lnSpc>
                <a:spcPct val="150000"/>
              </a:lnSpc>
            </a:pPr>
            <a:endParaRPr lang="de-DE" sz="2400">
              <a:latin typeface="Georgia"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2226" name="Grafik 7" descr="Logo_Präsentation.png"/>
          <p:cNvPicPr>
            <a:picLocks noChangeAspect="1"/>
          </p:cNvPicPr>
          <p:nvPr/>
        </p:nvPicPr>
        <p:blipFill>
          <a:blip r:embed="rId3"/>
          <a:srcRect/>
          <a:stretch>
            <a:fillRect/>
          </a:stretch>
        </p:blipFill>
        <p:spPr bwMode="auto">
          <a:xfrm>
            <a:off x="160338" y="115888"/>
            <a:ext cx="4916487" cy="1530350"/>
          </a:xfrm>
          <a:prstGeom prst="rect">
            <a:avLst/>
          </a:prstGeom>
          <a:noFill/>
          <a:ln w="9525">
            <a:noFill/>
            <a:miter lim="800000"/>
            <a:headEnd/>
            <a:tailEnd/>
          </a:ln>
        </p:spPr>
      </p:pic>
      <p:sp>
        <p:nvSpPr>
          <p:cNvPr id="10" name="Textfeld 9"/>
          <p:cNvSpPr txBox="1"/>
          <p:nvPr/>
        </p:nvSpPr>
        <p:spPr>
          <a:xfrm>
            <a:off x="304800" y="1628775"/>
            <a:ext cx="8443913" cy="5618163"/>
          </a:xfrm>
          <a:prstGeom prst="rect">
            <a:avLst/>
          </a:prstGeom>
          <a:noFill/>
        </p:spPr>
        <p:txBody>
          <a:bodyPr>
            <a:spAutoFit/>
          </a:bodyPr>
          <a:lstStyle/>
          <a:p>
            <a:r>
              <a:rPr lang="de-DE" sz="2000" b="1">
                <a:latin typeface="Georgia" pitchFamily="18" charset="0"/>
              </a:rPr>
              <a:t>Was wird zur einheitlichen Bewertung gesagt?</a:t>
            </a:r>
            <a:endParaRPr lang="de-DE">
              <a:latin typeface="Georgia" pitchFamily="18" charset="0"/>
            </a:endParaRPr>
          </a:p>
          <a:p>
            <a:pPr>
              <a:lnSpc>
                <a:spcPct val="150000"/>
              </a:lnSpc>
              <a:buFontTx/>
              <a:buChar char="-"/>
            </a:pPr>
            <a:r>
              <a:rPr lang="de-DE" sz="2400">
                <a:latin typeface="Georgia" pitchFamily="18" charset="0"/>
              </a:rPr>
              <a:t> </a:t>
            </a:r>
            <a:r>
              <a:rPr lang="de-DE">
                <a:latin typeface="Georgia" pitchFamily="18" charset="0"/>
              </a:rPr>
              <a:t>§ 133 (1) 9. des Hessischen Schulgesetzes:</a:t>
            </a:r>
          </a:p>
          <a:p>
            <a:pPr marL="742950" lvl="1" indent="-285750"/>
            <a:r>
              <a:rPr lang="de-DE">
                <a:latin typeface="Georgia" pitchFamily="18" charset="0"/>
              </a:rPr>
              <a:t>	„Die Gesamtkonferenz entscheidet über Grundsätze für eine einheitliche 	Leistungsbewertung.“ </a:t>
            </a:r>
            <a:br>
              <a:rPr lang="de-DE">
                <a:latin typeface="Georgia" pitchFamily="18" charset="0"/>
              </a:rPr>
            </a:br>
            <a:r>
              <a:rPr lang="de-DE">
                <a:latin typeface="Georgia" pitchFamily="18" charset="0"/>
              </a:rPr>
              <a:t>  	</a:t>
            </a:r>
          </a:p>
          <a:p>
            <a:pPr>
              <a:lnSpc>
                <a:spcPct val="150000"/>
              </a:lnSpc>
              <a:buFontTx/>
              <a:buChar char="-"/>
            </a:pPr>
            <a:r>
              <a:rPr lang="de-DE">
                <a:latin typeface="Georgia" pitchFamily="18" charset="0"/>
              </a:rPr>
              <a:t> § 134 (1) 4. des Hessischen Schulgesetzes: </a:t>
            </a:r>
            <a:r>
              <a:rPr lang="de-DE" sz="2400">
                <a:latin typeface="Georgia" pitchFamily="18" charset="0"/>
              </a:rPr>
              <a:t/>
            </a:r>
            <a:br>
              <a:rPr lang="de-DE" sz="2400">
                <a:latin typeface="Georgia" pitchFamily="18" charset="0"/>
              </a:rPr>
            </a:br>
            <a:r>
              <a:rPr lang="de-DE">
                <a:latin typeface="Georgia" pitchFamily="18" charset="0"/>
              </a:rPr>
              <a:t>	 „Die Fach- und Fachbereichskonferenzen entscheiden über die 	Koordination der Leistungsbewertung.“ </a:t>
            </a:r>
            <a:br>
              <a:rPr lang="de-DE">
                <a:latin typeface="Georgia" pitchFamily="18" charset="0"/>
              </a:rPr>
            </a:br>
            <a:endParaRPr lang="de-DE">
              <a:latin typeface="Georgia" pitchFamily="18" charset="0"/>
            </a:endParaRPr>
          </a:p>
          <a:p>
            <a:pPr>
              <a:lnSpc>
                <a:spcPct val="150000"/>
              </a:lnSpc>
              <a:buFontTx/>
              <a:buChar char="-"/>
            </a:pPr>
            <a:r>
              <a:rPr lang="de-DE">
                <a:latin typeface="Georgia" pitchFamily="18" charset="0"/>
              </a:rPr>
              <a:t> § 28 der Verordnung zur Gestaltung des Schulverhältnisses:</a:t>
            </a:r>
          </a:p>
          <a:p>
            <a:pPr marL="742950" lvl="1" indent="-285750">
              <a:lnSpc>
                <a:spcPct val="150000"/>
              </a:lnSpc>
            </a:pPr>
            <a:r>
              <a:rPr lang="de-DE">
                <a:latin typeface="Georgia" pitchFamily="18" charset="0"/>
              </a:rPr>
              <a:t>		„Die Note ‚ausreichend‘ ist erzielt, wenn die erwarteten Vorgaben 	annähernd zur Hälfte erfüllt wurden.“</a:t>
            </a:r>
          </a:p>
          <a:p>
            <a:pPr>
              <a:lnSpc>
                <a:spcPct val="150000"/>
              </a:lnSpc>
            </a:pPr>
            <a:endParaRPr lang="de-DE">
              <a:latin typeface="Georgia" pitchFamily="18" charset="0"/>
            </a:endParaRPr>
          </a:p>
          <a:p>
            <a:pPr algn="r">
              <a:lnSpc>
                <a:spcPct val="150000"/>
              </a:lnSpc>
            </a:pPr>
            <a:endParaRPr lang="de-DE" sz="2400">
              <a:latin typeface="Georgia"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274" name="Grafik 7" descr="Logo_Präsentation.png"/>
          <p:cNvPicPr>
            <a:picLocks noChangeAspect="1"/>
          </p:cNvPicPr>
          <p:nvPr/>
        </p:nvPicPr>
        <p:blipFill>
          <a:blip r:embed="rId3"/>
          <a:srcRect/>
          <a:stretch>
            <a:fillRect/>
          </a:stretch>
        </p:blipFill>
        <p:spPr bwMode="auto">
          <a:xfrm>
            <a:off x="160338" y="115888"/>
            <a:ext cx="4916487" cy="1530350"/>
          </a:xfrm>
          <a:prstGeom prst="rect">
            <a:avLst/>
          </a:prstGeom>
          <a:noFill/>
          <a:ln w="9525">
            <a:noFill/>
            <a:miter lim="800000"/>
            <a:headEnd/>
            <a:tailEnd/>
          </a:ln>
        </p:spPr>
      </p:pic>
      <p:sp>
        <p:nvSpPr>
          <p:cNvPr id="10" name="Textfeld 9"/>
          <p:cNvSpPr txBox="1"/>
          <p:nvPr/>
        </p:nvSpPr>
        <p:spPr>
          <a:xfrm>
            <a:off x="304800" y="1855788"/>
            <a:ext cx="8443913" cy="4656137"/>
          </a:xfrm>
          <a:prstGeom prst="rect">
            <a:avLst/>
          </a:prstGeom>
          <a:noFill/>
        </p:spPr>
        <p:txBody>
          <a:bodyPr>
            <a:spAutoFit/>
          </a:bodyPr>
          <a:lstStyle/>
          <a:p>
            <a:r>
              <a:rPr lang="de-DE" sz="2000" b="1">
                <a:latin typeface="Georgia" pitchFamily="18" charset="0"/>
              </a:rPr>
              <a:t>Was wird zur einheitlichen Bewertung gesagt?</a:t>
            </a:r>
            <a:br>
              <a:rPr lang="de-DE" sz="2000" b="1">
                <a:latin typeface="Georgia" pitchFamily="18" charset="0"/>
              </a:rPr>
            </a:br>
            <a:endParaRPr lang="de-DE">
              <a:latin typeface="Georgia" pitchFamily="18" charset="0"/>
            </a:endParaRPr>
          </a:p>
          <a:p>
            <a:pPr>
              <a:lnSpc>
                <a:spcPct val="150000"/>
              </a:lnSpc>
              <a:buFontTx/>
              <a:buChar char="-"/>
            </a:pPr>
            <a:r>
              <a:rPr lang="de-DE" sz="2400">
                <a:latin typeface="Georgia" pitchFamily="18" charset="0"/>
              </a:rPr>
              <a:t>  </a:t>
            </a:r>
            <a:r>
              <a:rPr lang="de-DE">
                <a:latin typeface="Georgia" pitchFamily="18" charset="0"/>
              </a:rPr>
              <a:t>§ 22 (Förderstufe), 27 (Haupt- und Realschule) und 35 der VOBGM legen fest,   </a:t>
            </a:r>
            <a:br>
              <a:rPr lang="de-DE">
                <a:latin typeface="Georgia" pitchFamily="18" charset="0"/>
              </a:rPr>
            </a:br>
            <a:r>
              <a:rPr lang="de-DE">
                <a:latin typeface="Georgia" pitchFamily="18" charset="0"/>
              </a:rPr>
              <a:t>    dass in den Schulzweigen „die Entwicklung abgestimmter Kriterien für die </a:t>
            </a:r>
            <a:br>
              <a:rPr lang="de-DE">
                <a:latin typeface="Georgia" pitchFamily="18" charset="0"/>
              </a:rPr>
            </a:br>
            <a:r>
              <a:rPr lang="de-DE">
                <a:latin typeface="Georgia" pitchFamily="18" charset="0"/>
              </a:rPr>
              <a:t>    Leistungsmessung und Leistungsbewertung“ vorzunehmen ist.</a:t>
            </a:r>
          </a:p>
          <a:p>
            <a:pPr>
              <a:lnSpc>
                <a:spcPct val="150000"/>
              </a:lnSpc>
              <a:buFontTx/>
              <a:buChar char="-"/>
            </a:pPr>
            <a:endParaRPr lang="de-DE">
              <a:latin typeface="Georgia" pitchFamily="18" charset="0"/>
            </a:endParaRPr>
          </a:p>
          <a:p>
            <a:pPr>
              <a:lnSpc>
                <a:spcPct val="150000"/>
              </a:lnSpc>
              <a:buFontTx/>
              <a:buChar char="-"/>
            </a:pPr>
            <a:r>
              <a:rPr lang="de-DE">
                <a:latin typeface="Georgia" pitchFamily="18" charset="0"/>
              </a:rPr>
              <a:t>  Der Hessische Referenzrahmen gibt als Indikator für eine gute Schule an:</a:t>
            </a:r>
          </a:p>
          <a:p>
            <a:pPr>
              <a:lnSpc>
                <a:spcPct val="150000"/>
              </a:lnSpc>
            </a:pPr>
            <a:r>
              <a:rPr lang="de-DE">
                <a:latin typeface="Georgia" pitchFamily="18" charset="0"/>
              </a:rPr>
              <a:t>	„Es gibt verbindliche Absprachen zu Leistungsanforderungen und zur 	Leistungsbewertung.“</a:t>
            </a:r>
          </a:p>
          <a:p>
            <a:pPr>
              <a:lnSpc>
                <a:spcPct val="150000"/>
              </a:lnSpc>
            </a:pPr>
            <a:endParaRPr lang="de-DE">
              <a:latin typeface="Georgia" pitchFamily="18" charset="0"/>
            </a:endParaRPr>
          </a:p>
          <a:p>
            <a:pPr algn="r">
              <a:lnSpc>
                <a:spcPct val="150000"/>
              </a:lnSpc>
            </a:pPr>
            <a:endParaRPr lang="de-DE" sz="2400">
              <a:latin typeface="Georgia"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6322" name="Grafik 7" descr="Logo_Präsentation.png"/>
          <p:cNvPicPr>
            <a:picLocks noChangeAspect="1"/>
          </p:cNvPicPr>
          <p:nvPr/>
        </p:nvPicPr>
        <p:blipFill>
          <a:blip r:embed="rId3"/>
          <a:srcRect/>
          <a:stretch>
            <a:fillRect/>
          </a:stretch>
        </p:blipFill>
        <p:spPr bwMode="auto">
          <a:xfrm>
            <a:off x="160338" y="115888"/>
            <a:ext cx="4916487" cy="1530350"/>
          </a:xfrm>
          <a:prstGeom prst="rect">
            <a:avLst/>
          </a:prstGeom>
          <a:noFill/>
          <a:ln w="9525">
            <a:noFill/>
            <a:miter lim="800000"/>
            <a:headEnd/>
            <a:tailEnd/>
          </a:ln>
        </p:spPr>
      </p:pic>
      <p:sp>
        <p:nvSpPr>
          <p:cNvPr id="10" name="Textfeld 9"/>
          <p:cNvSpPr txBox="1"/>
          <p:nvPr/>
        </p:nvSpPr>
        <p:spPr>
          <a:xfrm>
            <a:off x="304800" y="1855788"/>
            <a:ext cx="8443913" cy="4826000"/>
          </a:xfrm>
          <a:prstGeom prst="rect">
            <a:avLst/>
          </a:prstGeom>
          <a:noFill/>
        </p:spPr>
        <p:txBody>
          <a:bodyPr>
            <a:spAutoFit/>
          </a:bodyPr>
          <a:lstStyle/>
          <a:p>
            <a:r>
              <a:rPr lang="de-DE" sz="2000" b="1">
                <a:latin typeface="Georgia" pitchFamily="18" charset="0"/>
              </a:rPr>
              <a:t>Daraus resultierte der Vorschlag der Schulleitung, den Sie alle vor sich liegen haben, orientiert an:</a:t>
            </a:r>
            <a:br>
              <a:rPr lang="de-DE" sz="2000" b="1">
                <a:latin typeface="Georgia" pitchFamily="18" charset="0"/>
              </a:rPr>
            </a:br>
            <a:endParaRPr lang="de-DE">
              <a:latin typeface="Georgia" pitchFamily="18" charset="0"/>
            </a:endParaRPr>
          </a:p>
          <a:p>
            <a:pPr>
              <a:lnSpc>
                <a:spcPct val="150000"/>
              </a:lnSpc>
              <a:buFontTx/>
              <a:buChar char="-"/>
            </a:pPr>
            <a:r>
              <a:rPr lang="de-DE">
                <a:latin typeface="Georgia" pitchFamily="18" charset="0"/>
              </a:rPr>
              <a:t>  den gerade aufgeführten schulrechtlichen Vorgaben</a:t>
            </a:r>
            <a:br>
              <a:rPr lang="de-DE">
                <a:latin typeface="Georgia" pitchFamily="18" charset="0"/>
              </a:rPr>
            </a:br>
            <a:endParaRPr lang="de-DE">
              <a:latin typeface="Georgia" pitchFamily="18" charset="0"/>
            </a:endParaRPr>
          </a:p>
          <a:p>
            <a:pPr>
              <a:lnSpc>
                <a:spcPct val="150000"/>
              </a:lnSpc>
              <a:buFontTx/>
              <a:buChar char="-"/>
            </a:pPr>
            <a:r>
              <a:rPr lang="de-DE">
                <a:latin typeface="Georgia" pitchFamily="18" charset="0"/>
              </a:rPr>
              <a:t>  den in den schriftlichen Abschlussarbeiten zugrunde gelegten Maßstäben</a:t>
            </a:r>
            <a:br>
              <a:rPr lang="de-DE">
                <a:latin typeface="Georgia" pitchFamily="18" charset="0"/>
              </a:rPr>
            </a:br>
            <a:endParaRPr lang="de-DE">
              <a:latin typeface="Georgia" pitchFamily="18" charset="0"/>
            </a:endParaRPr>
          </a:p>
          <a:p>
            <a:pPr>
              <a:lnSpc>
                <a:spcPct val="150000"/>
              </a:lnSpc>
              <a:buFontTx/>
              <a:buChar char="-"/>
            </a:pPr>
            <a:r>
              <a:rPr lang="de-DE">
                <a:latin typeface="Georgia" pitchFamily="18" charset="0"/>
              </a:rPr>
              <a:t>  der von der Kultusministerkonferenz im Jahre 1968 beschlossenen Notenskala</a:t>
            </a:r>
            <a:br>
              <a:rPr lang="de-DE">
                <a:latin typeface="Georgia" pitchFamily="18" charset="0"/>
              </a:rPr>
            </a:br>
            <a:endParaRPr lang="de-DE">
              <a:latin typeface="Georgia" pitchFamily="18" charset="0"/>
            </a:endParaRPr>
          </a:p>
          <a:p>
            <a:pPr>
              <a:lnSpc>
                <a:spcPct val="150000"/>
              </a:lnSpc>
              <a:buFontTx/>
              <a:buChar char="-"/>
            </a:pPr>
            <a:r>
              <a:rPr lang="de-DE">
                <a:latin typeface="Georgia" pitchFamily="18" charset="0"/>
              </a:rPr>
              <a:t>  den Vorschlägen des „Berliner Modells“ im Gymnasialzweig </a:t>
            </a:r>
          </a:p>
          <a:p>
            <a:pPr>
              <a:lnSpc>
                <a:spcPct val="150000"/>
              </a:lnSpc>
            </a:pPr>
            <a:endParaRPr lang="de-DE">
              <a:latin typeface="Georgia" pitchFamily="18" charset="0"/>
            </a:endParaRPr>
          </a:p>
          <a:p>
            <a:pPr algn="r">
              <a:lnSpc>
                <a:spcPct val="150000"/>
              </a:lnSpc>
            </a:pPr>
            <a:endParaRPr lang="de-DE" sz="2400">
              <a:latin typeface="Georgia"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8370" name="Grafik 7" descr="Logo_Präsentation.png"/>
          <p:cNvPicPr>
            <a:picLocks noChangeAspect="1"/>
          </p:cNvPicPr>
          <p:nvPr/>
        </p:nvPicPr>
        <p:blipFill>
          <a:blip r:embed="rId3"/>
          <a:srcRect/>
          <a:stretch>
            <a:fillRect/>
          </a:stretch>
        </p:blipFill>
        <p:spPr bwMode="auto">
          <a:xfrm>
            <a:off x="160338" y="115888"/>
            <a:ext cx="4916487" cy="1530350"/>
          </a:xfrm>
          <a:prstGeom prst="rect">
            <a:avLst/>
          </a:prstGeom>
          <a:noFill/>
          <a:ln w="9525">
            <a:noFill/>
            <a:miter lim="800000"/>
            <a:headEnd/>
            <a:tailEnd/>
          </a:ln>
        </p:spPr>
      </p:pic>
      <p:sp>
        <p:nvSpPr>
          <p:cNvPr id="10" name="Textfeld 9"/>
          <p:cNvSpPr txBox="1"/>
          <p:nvPr/>
        </p:nvSpPr>
        <p:spPr>
          <a:xfrm>
            <a:off x="304800" y="1700213"/>
            <a:ext cx="8443913" cy="5346700"/>
          </a:xfrm>
          <a:prstGeom prst="rect">
            <a:avLst/>
          </a:prstGeom>
          <a:noFill/>
        </p:spPr>
        <p:txBody>
          <a:bodyPr>
            <a:spAutoFit/>
          </a:bodyPr>
          <a:lstStyle/>
          <a:p>
            <a:r>
              <a:rPr lang="de-DE" sz="2000" b="1">
                <a:latin typeface="Georgia" pitchFamily="18" charset="0"/>
              </a:rPr>
              <a:t>Hierzu gab es einen Vorschlag von Frau Schirmer:</a:t>
            </a:r>
            <a:br>
              <a:rPr lang="de-DE" sz="2000" b="1">
                <a:latin typeface="Georgia" pitchFamily="18" charset="0"/>
              </a:rPr>
            </a:br>
            <a:endParaRPr lang="de-DE">
              <a:latin typeface="Georgia" pitchFamily="18" charset="0"/>
            </a:endParaRPr>
          </a:p>
          <a:p>
            <a:pPr>
              <a:lnSpc>
                <a:spcPct val="150000"/>
              </a:lnSpc>
              <a:buFontTx/>
              <a:buChar char="-"/>
            </a:pPr>
            <a:r>
              <a:rPr lang="de-DE">
                <a:latin typeface="Georgia" pitchFamily="18" charset="0"/>
              </a:rPr>
              <a:t>  im Gymnasialzweig sollte analog den Maßstäben in Biologie und Englisch </a:t>
            </a:r>
            <a:br>
              <a:rPr lang="de-DE">
                <a:latin typeface="Georgia" pitchFamily="18" charset="0"/>
              </a:rPr>
            </a:br>
            <a:r>
              <a:rPr lang="de-DE">
                <a:latin typeface="Georgia" pitchFamily="18" charset="0"/>
              </a:rPr>
              <a:t>   folgender Maßstab gelten:</a:t>
            </a:r>
            <a:br>
              <a:rPr lang="de-DE">
                <a:latin typeface="Georgia" pitchFamily="18" charset="0"/>
              </a:rPr>
            </a:br>
            <a:endParaRPr lang="de-DE">
              <a:latin typeface="Georgia" pitchFamily="18" charset="0"/>
            </a:endParaRPr>
          </a:p>
          <a:p>
            <a:pPr algn="ctr">
              <a:lnSpc>
                <a:spcPct val="150000"/>
              </a:lnSpc>
            </a:pPr>
            <a:r>
              <a:rPr lang="de-DE">
                <a:latin typeface="Georgia" pitchFamily="18" charset="0"/>
              </a:rPr>
              <a:t>100 - 95% = 1</a:t>
            </a:r>
          </a:p>
          <a:p>
            <a:pPr algn="ctr">
              <a:lnSpc>
                <a:spcPct val="150000"/>
              </a:lnSpc>
            </a:pPr>
            <a:r>
              <a:rPr lang="de-DE">
                <a:latin typeface="Georgia" pitchFamily="18" charset="0"/>
              </a:rPr>
              <a:t>94 - 80% = 2</a:t>
            </a:r>
          </a:p>
          <a:p>
            <a:pPr algn="ctr">
              <a:lnSpc>
                <a:spcPct val="150000"/>
              </a:lnSpc>
            </a:pPr>
            <a:r>
              <a:rPr lang="de-DE">
                <a:latin typeface="Georgia" pitchFamily="18" charset="0"/>
              </a:rPr>
              <a:t>79 - 65% = 3</a:t>
            </a:r>
          </a:p>
          <a:p>
            <a:pPr algn="ctr">
              <a:lnSpc>
                <a:spcPct val="150000"/>
              </a:lnSpc>
            </a:pPr>
            <a:r>
              <a:rPr lang="de-DE">
                <a:latin typeface="Georgia" pitchFamily="18" charset="0"/>
              </a:rPr>
              <a:t>64 - 48% = 4</a:t>
            </a:r>
          </a:p>
          <a:p>
            <a:pPr algn="ctr">
              <a:lnSpc>
                <a:spcPct val="150000"/>
              </a:lnSpc>
            </a:pPr>
            <a:r>
              <a:rPr lang="de-DE">
                <a:latin typeface="Georgia" pitchFamily="18" charset="0"/>
              </a:rPr>
              <a:t>47 - 35% = 5</a:t>
            </a:r>
          </a:p>
          <a:p>
            <a:pPr algn="ctr">
              <a:lnSpc>
                <a:spcPct val="150000"/>
              </a:lnSpc>
            </a:pPr>
            <a:r>
              <a:rPr lang="de-DE">
                <a:latin typeface="Georgia" pitchFamily="18" charset="0"/>
              </a:rPr>
              <a:t>34 - 0% = 6</a:t>
            </a:r>
          </a:p>
          <a:p>
            <a:pPr>
              <a:lnSpc>
                <a:spcPct val="150000"/>
              </a:lnSpc>
            </a:pPr>
            <a:endParaRPr lang="de-DE">
              <a:latin typeface="Georgia" pitchFamily="18" charset="0"/>
            </a:endParaRPr>
          </a:p>
          <a:p>
            <a:pPr algn="r">
              <a:lnSpc>
                <a:spcPct val="150000"/>
              </a:lnSpc>
            </a:pPr>
            <a:endParaRPr lang="de-DE" sz="2400">
              <a:latin typeface="Georgia"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0418" name="Grafik 7" descr="Logo_Präsentation.png"/>
          <p:cNvPicPr>
            <a:picLocks noChangeAspect="1"/>
          </p:cNvPicPr>
          <p:nvPr/>
        </p:nvPicPr>
        <p:blipFill>
          <a:blip r:embed="rId3"/>
          <a:srcRect/>
          <a:stretch>
            <a:fillRect/>
          </a:stretch>
        </p:blipFill>
        <p:spPr bwMode="auto">
          <a:xfrm>
            <a:off x="160338" y="115888"/>
            <a:ext cx="4916487" cy="1530350"/>
          </a:xfrm>
          <a:prstGeom prst="rect">
            <a:avLst/>
          </a:prstGeom>
          <a:noFill/>
          <a:ln w="9525">
            <a:noFill/>
            <a:miter lim="800000"/>
            <a:headEnd/>
            <a:tailEnd/>
          </a:ln>
        </p:spPr>
      </p:pic>
      <p:sp>
        <p:nvSpPr>
          <p:cNvPr id="10" name="Textfeld 9"/>
          <p:cNvSpPr txBox="1"/>
          <p:nvPr/>
        </p:nvSpPr>
        <p:spPr>
          <a:xfrm>
            <a:off x="304800" y="1700213"/>
            <a:ext cx="8443913" cy="4521200"/>
          </a:xfrm>
          <a:prstGeom prst="rect">
            <a:avLst/>
          </a:prstGeom>
          <a:noFill/>
        </p:spPr>
        <p:txBody>
          <a:bodyPr>
            <a:spAutoFit/>
          </a:bodyPr>
          <a:lstStyle/>
          <a:p>
            <a:r>
              <a:rPr lang="de-DE" sz="2000" b="1">
                <a:latin typeface="Georgia" pitchFamily="18" charset="0"/>
              </a:rPr>
              <a:t>Zwei Anmerkungen, was nicht geht:</a:t>
            </a:r>
            <a:br>
              <a:rPr lang="de-DE" sz="2000" b="1">
                <a:latin typeface="Georgia" pitchFamily="18" charset="0"/>
              </a:rPr>
            </a:br>
            <a:endParaRPr lang="de-DE">
              <a:latin typeface="Georgia" pitchFamily="18" charset="0"/>
            </a:endParaRPr>
          </a:p>
          <a:p>
            <a:pPr>
              <a:lnSpc>
                <a:spcPct val="150000"/>
              </a:lnSpc>
              <a:buFontTx/>
              <a:buChar char="-"/>
            </a:pPr>
            <a:r>
              <a:rPr lang="de-DE">
                <a:latin typeface="Georgia" pitchFamily="18" charset="0"/>
              </a:rPr>
              <a:t>  Im Nachhinein, nach Schreiben einer Arbeit, kann der Maßstab nicht mehr </a:t>
            </a:r>
            <a:br>
              <a:rPr lang="de-DE">
                <a:latin typeface="Georgia" pitchFamily="18" charset="0"/>
              </a:rPr>
            </a:br>
            <a:r>
              <a:rPr lang="de-DE">
                <a:latin typeface="Georgia" pitchFamily="18" charset="0"/>
              </a:rPr>
              <a:t>   verändert werden. Dies entspricht nicht den schulrechtlichen Vorgaben nach </a:t>
            </a:r>
            <a:br>
              <a:rPr lang="de-DE">
                <a:latin typeface="Georgia" pitchFamily="18" charset="0"/>
              </a:rPr>
            </a:br>
            <a:r>
              <a:rPr lang="de-DE">
                <a:latin typeface="Georgia" pitchFamily="18" charset="0"/>
              </a:rPr>
              <a:t>   Transparenz in der Leistungsbewertung!</a:t>
            </a:r>
            <a:br>
              <a:rPr lang="de-DE">
                <a:latin typeface="Georgia" pitchFamily="18" charset="0"/>
              </a:rPr>
            </a:br>
            <a:endParaRPr lang="de-DE">
              <a:latin typeface="Georgia" pitchFamily="18" charset="0"/>
            </a:endParaRPr>
          </a:p>
          <a:p>
            <a:pPr>
              <a:lnSpc>
                <a:spcPct val="150000"/>
              </a:lnSpc>
              <a:buFontTx/>
              <a:buChar char="-"/>
            </a:pPr>
            <a:r>
              <a:rPr lang="de-DE">
                <a:latin typeface="Georgia" pitchFamily="18" charset="0"/>
              </a:rPr>
              <a:t>  Eine individuelle Maßstabsanwendung im Sinne einer „pädagogischen </a:t>
            </a:r>
            <a:br>
              <a:rPr lang="de-DE">
                <a:latin typeface="Georgia" pitchFamily="18" charset="0"/>
              </a:rPr>
            </a:br>
            <a:r>
              <a:rPr lang="de-DE">
                <a:latin typeface="Georgia" pitchFamily="18" charset="0"/>
              </a:rPr>
              <a:t>   Freiheit“der einzelnen Lehrkraft, da dies der Mitbestimmungspflicht der </a:t>
            </a:r>
            <a:br>
              <a:rPr lang="de-DE">
                <a:latin typeface="Georgia" pitchFamily="18" charset="0"/>
              </a:rPr>
            </a:br>
            <a:r>
              <a:rPr lang="de-DE">
                <a:latin typeface="Georgia" pitchFamily="18" charset="0"/>
              </a:rPr>
              <a:t>   Gremien widerspricht („Einheitlichkeit der Bewertung“ an einer Schule)!</a:t>
            </a:r>
          </a:p>
          <a:p>
            <a:pPr>
              <a:lnSpc>
                <a:spcPct val="150000"/>
              </a:lnSpc>
            </a:pPr>
            <a:endParaRPr lang="de-DE">
              <a:latin typeface="Georgia" pitchFamily="18" charset="0"/>
            </a:endParaRPr>
          </a:p>
          <a:p>
            <a:pPr algn="r">
              <a:lnSpc>
                <a:spcPct val="150000"/>
              </a:lnSpc>
            </a:pPr>
            <a:endParaRPr lang="de-DE" sz="2400">
              <a:latin typeface="Georgia"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5" name="Grafik 6" descr="Logo_Präsentation.png"/>
          <p:cNvPicPr>
            <a:picLocks noChangeAspect="1"/>
          </p:cNvPicPr>
          <p:nvPr/>
        </p:nvPicPr>
        <p:blipFill>
          <a:blip r:embed="rId3"/>
          <a:srcRect/>
          <a:stretch>
            <a:fillRect/>
          </a:stretch>
        </p:blipFill>
        <p:spPr bwMode="auto">
          <a:xfrm>
            <a:off x="160338" y="-12700"/>
            <a:ext cx="5275262" cy="1641475"/>
          </a:xfrm>
          <a:prstGeom prst="rect">
            <a:avLst/>
          </a:prstGeom>
          <a:noFill/>
          <a:ln w="9525">
            <a:noFill/>
            <a:miter lim="800000"/>
            <a:headEnd/>
            <a:tailEnd/>
          </a:ln>
        </p:spPr>
      </p:pic>
      <p:sp>
        <p:nvSpPr>
          <p:cNvPr id="36866" name="Rechteck 8"/>
          <p:cNvSpPr>
            <a:spLocks noChangeArrowheads="1"/>
          </p:cNvSpPr>
          <p:nvPr/>
        </p:nvSpPr>
        <p:spPr bwMode="auto">
          <a:xfrm>
            <a:off x="1295400" y="2349500"/>
            <a:ext cx="6400800" cy="2771775"/>
          </a:xfrm>
          <a:prstGeom prst="rect">
            <a:avLst/>
          </a:prstGeom>
          <a:noFill/>
          <a:ln w="9525">
            <a:noFill/>
            <a:miter lim="800000"/>
            <a:headEnd/>
            <a:tailEnd/>
          </a:ln>
        </p:spPr>
        <p:txBody>
          <a:bodyPr>
            <a:spAutoFit/>
          </a:bodyPr>
          <a:lstStyle/>
          <a:p>
            <a:pPr algn="ctr"/>
            <a:r>
              <a:rPr lang="de-DE" sz="4400">
                <a:latin typeface="Centaur" pitchFamily="18" charset="0"/>
              </a:rPr>
              <a:t>Haben Sie Fragen oder Ergänzungen vorzunehmen?</a:t>
            </a:r>
            <a:br>
              <a:rPr lang="de-DE" sz="4400">
                <a:latin typeface="Centaur" pitchFamily="18" charset="0"/>
              </a:rPr>
            </a:br>
            <a:endParaRPr lang="de-DE" sz="4400">
              <a:latin typeface="Centaur" pitchFamily="18" charset="0"/>
            </a:endParaRPr>
          </a:p>
          <a:p>
            <a:pPr algn="ctr"/>
            <a:r>
              <a:rPr lang="de-DE" sz="4400">
                <a:latin typeface="Centaur" pitchFamily="18" charset="0"/>
                <a:sym typeface="Wingdings" pitchFamily="2" charset="2"/>
              </a:rPr>
              <a:t> Abstimmung!</a:t>
            </a:r>
            <a:endParaRPr lang="de-DE" sz="4400">
              <a:latin typeface="Centaur" pitchFamily="18"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ronus">
  <a:themeElements>
    <a:clrScheme name="Cronus">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ronus">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ronus">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0</TotalTime>
  <Words>925</Words>
  <Application>Microsoft Office PowerPoint</Application>
  <PresentationFormat>Bildschirmpräsentation (4:3)</PresentationFormat>
  <Paragraphs>90</Paragraphs>
  <Slides>9</Slides>
  <Notes>9</Notes>
  <HiddenSlides>0</HiddenSlides>
  <MMClips>0</MMClips>
  <ScaleCrop>false</ScaleCrop>
  <HeadingPairs>
    <vt:vector size="6" baseType="variant">
      <vt:variant>
        <vt:lpstr>Verwendete Schriftarten</vt:lpstr>
      </vt:variant>
      <vt:variant>
        <vt:i4>6</vt:i4>
      </vt:variant>
      <vt:variant>
        <vt:lpstr>Entwurfsvorlage</vt:lpstr>
      </vt:variant>
      <vt:variant>
        <vt:i4>12</vt:i4>
      </vt:variant>
      <vt:variant>
        <vt:lpstr>Folientitel</vt:lpstr>
      </vt:variant>
      <vt:variant>
        <vt:i4>9</vt:i4>
      </vt:variant>
    </vt:vector>
  </HeadingPairs>
  <TitlesOfParts>
    <vt:vector size="27" baseType="lpstr">
      <vt:lpstr>Georgia</vt:lpstr>
      <vt:lpstr>Arial</vt:lpstr>
      <vt:lpstr>Wingdings 2</vt:lpstr>
      <vt:lpstr>Wingdings</vt:lpstr>
      <vt:lpstr>Calibri</vt:lpstr>
      <vt:lpstr>Centaur</vt:lpstr>
      <vt:lpstr>Cronus</vt:lpstr>
      <vt:lpstr>Cronus</vt:lpstr>
      <vt:lpstr>Cronus</vt:lpstr>
      <vt:lpstr>Cronus</vt:lpstr>
      <vt:lpstr>Cronus</vt:lpstr>
      <vt:lpstr>Cronus</vt:lpstr>
      <vt:lpstr>Cronus</vt:lpstr>
      <vt:lpstr>Cronus</vt:lpstr>
      <vt:lpstr>Cronus</vt:lpstr>
      <vt:lpstr>Cronus</vt:lpstr>
      <vt:lpstr>Cronus</vt:lpstr>
      <vt:lpstr>Cronus</vt:lpstr>
      <vt:lpstr>Folie 1</vt:lpstr>
      <vt:lpstr>Folie 2</vt:lpstr>
      <vt:lpstr>Folie 3</vt:lpstr>
      <vt:lpstr>Folie 4</vt:lpstr>
      <vt:lpstr>Folie 5</vt:lpstr>
      <vt:lpstr>Folie 6</vt:lpstr>
      <vt:lpstr>Folie 7</vt:lpstr>
      <vt:lpstr>Folie 8</vt:lpstr>
      <vt:lpstr>Folie 9</vt:lpstr>
    </vt:vector>
  </TitlesOfParts>
  <Company>Brüder-Grimm-Schule Eschwege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Andreas Hilmes</dc:creator>
  <dc:description>2010 puzzle piece powerpoint template from presentationpro.com</dc:description>
  <cp:lastModifiedBy>Stellvertreter</cp:lastModifiedBy>
  <cp:revision>20</cp:revision>
  <dcterms:created xsi:type="dcterms:W3CDTF">2013-02-10T18:58:56Z</dcterms:created>
  <dcterms:modified xsi:type="dcterms:W3CDTF">2014-02-10T08:43:33Z</dcterms:modified>
  <cp:category>2010 business concepts</cp:category>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TC018813489991</vt:lpwstr>
  </property>
</Properties>
</file>