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70" r:id="rId11"/>
    <p:sldId id="265" r:id="rId12"/>
    <p:sldId id="264" r:id="rId13"/>
    <p:sldId id="266" r:id="rId14"/>
    <p:sldId id="267" r:id="rId15"/>
    <p:sldId id="268" r:id="rId16"/>
    <p:sldId id="271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DE8B52-B4E7-43A5-AC5C-5ECFF2A90F65}" v="6" dt="2021-06-15T09:50:03.9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755"/>
  </p:normalViewPr>
  <p:slideViewPr>
    <p:cSldViewPr snapToGrid="0" snapToObjects="1">
      <p:cViewPr varScale="1">
        <p:scale>
          <a:sx n="101" d="100"/>
          <a:sy n="101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7EB6C65-20ED-DB40-B41E-BD37FFA49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xmlns="" id="{38F24BC3-A289-2846-B974-982F204F7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96992586-B503-9347-86A2-9FE6BDADF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B141BDDA-7C33-FE4B-9E10-95D2A178A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496A1C5F-C450-D744-BB69-8C04F6F9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250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6E2A50-FA26-D946-8A15-4AFD18C2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B8622A20-99D8-054D-8805-C92CCCE41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D8AE5E53-9290-C741-92DB-848B937EC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40C7D15A-4E3F-2F40-BE84-C0EA427E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01B6EA2A-0142-A247-AEDE-C62FC727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19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xmlns="" id="{D0DE955F-60A2-6042-8758-E6899641C0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xmlns="" id="{25971F90-74F4-2F41-B19A-ACD092C3B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8159D1B4-66FA-1648-937E-6462A63AD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D0180651-CFAE-9147-B4D4-85829EBBA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54151BC7-305D-5F4D-A0DB-45B5AEF76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9836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FE80E0F-26E7-7E4C-ACEA-BF9DE81E3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053C64AB-B783-754F-A7C9-62F5EFC5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22907C60-0B88-514F-85B3-6D3453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7903650C-162B-CA43-BE15-3700A723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DDBAAB27-357A-7345-96C3-C1FB88124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09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3D3F3E1-FA02-F746-B603-E39C8DB59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F3C1D903-E216-314F-B83E-BA0EFAA7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6E6774EF-4305-564B-B7A2-6BCFC12B2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6B92AFDA-943D-154E-92B2-1ADA0CEB4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F17FFF86-2C74-3742-B36F-6B33C9FE9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170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D4CE7400-7923-6547-83FC-48C4F50DD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8E372223-BF10-FF4B-B7F5-46F2E6658A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D8EEB904-3A51-8349-8ECF-64F1D2AB54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799A1B9B-DC60-FD46-ACC1-5185288DA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9062A38D-3A53-974D-8E4B-1E66BC033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3084C4AA-C2F2-A643-8CFC-4B2A256E9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25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12D5D66-B4C6-6041-8788-0F5CE0C8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9A8B6A3D-BB2F-F044-8EBE-725BC86C2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F2B94625-0DDD-CE47-9C30-C9B7A7EAB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xmlns="" id="{8F13E645-1B22-494B-80B0-64F7E8356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xmlns="" id="{DBD6F325-6409-3A49-BD04-02BA5CCAA1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02F64443-0AC9-724A-AD26-D86BC4C17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xmlns="" id="{C6675726-B6DA-B342-BF0B-28F1F47BA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xmlns="" id="{D0D91033-6D37-C34D-AD96-68A20399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126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072901C-6D67-FE4F-8D06-32AE2716A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D98E8620-8649-BA46-97A4-B3517E683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F293E9C8-9894-0848-A1D9-D552A760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AFA102D7-0795-8042-B289-1E16856C2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569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E270722C-CBD7-F143-AE0E-D681CB841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AFA24393-1797-254A-BAC8-3FB2508A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ABEA5B8-CE6F-6641-9846-E3EFC39C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43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A184D51-DBC4-C742-950D-BA37132FD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D9682D42-3FA3-884C-9352-6B2B9FE72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EDD4A4F5-97B3-074E-94BD-D05022286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9877ACC2-6690-0940-B733-C945EBE94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51E7639B-A74D-7345-B55E-F0BC8923D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9D8B2EDF-7E58-8540-AD42-D828FA4AE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1057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1F6F4DC-9EFA-CE4B-8BE9-48A586C00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xmlns="" id="{1E09F6C5-0DAB-574C-88E1-C346252356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xmlns="" id="{EF6380B6-7D73-0647-8EF3-074ED00B7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B1B93383-D6A0-DE49-A1CE-D75984F7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F61BAF5E-F609-F443-80B0-A10E54F3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4B39C439-9932-1144-8F80-D863E00C4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931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xmlns="" id="{2D0C065C-4D2E-464C-A0C9-2A0971A1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BB51E015-8B9A-554C-920C-3AD17385E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xmlns="" id="{1E95D4EA-2F99-CD4A-9A59-6718709EF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B026-5593-AB47-A0BA-5C955F83A58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1733921D-0457-1F40-92CD-9CB8A6AF7D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0E57652-2BAA-8043-B1B2-2151A4924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8EBDB-068C-EB49-A207-D390A79B365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7504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EBAE0E-85A3-394B-B275-EE2DEA247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4025" y="2336800"/>
            <a:ext cx="9144000" cy="2387600"/>
          </a:xfrm>
        </p:spPr>
        <p:txBody>
          <a:bodyPr>
            <a:normAutofit fontScale="90000"/>
          </a:bodyPr>
          <a:lstStyle/>
          <a:p>
            <a:pPr marL="360">
              <a:spcBef>
                <a:spcPts val="601"/>
              </a:spcBef>
              <a:spcAft>
                <a:spcPts val="601"/>
              </a:spcAft>
            </a:pPr>
            <a:r>
              <a:rPr lang="en-US" spc="-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Verfahren</a:t>
            </a:r>
            <a:r>
              <a:rPr lang="en-US" spc="-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bei</a:t>
            </a:r>
            <a:r>
              <a:rPr lang="en-US" spc="-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Klassenkonferenzen</a:t>
            </a:r>
            <a:r>
              <a:rPr lang="en-US" spc="-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- </a:t>
            </a:r>
            <a:br>
              <a:rPr lang="en-US" spc="-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pc="-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mit</a:t>
            </a:r>
            <a:r>
              <a:rPr lang="en-US" spc="-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pc="-1" dirty="0" err="1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Ordnungsmaßnahmen</a:t>
            </a:r>
            <a:r>
              <a:rPr lang="en-US" spc="-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pc="-1" dirty="0">
                <a:solidFill>
                  <a:srgbClr val="40404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4176340C-FA88-7449-A9DB-CE62E04CBE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25701" y="199590"/>
            <a:ext cx="2396597" cy="239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21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FBC5DDD8-27E2-2545-AEE9-596302B4B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b="11875"/>
          <a:stretch/>
        </p:blipFill>
        <p:spPr>
          <a:xfrm>
            <a:off x="2914650" y="0"/>
            <a:ext cx="6468403" cy="68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2" descr="Ein Bild, das Text enthält.&#10;&#10;Beschreibung automatisch generiert.">
            <a:extLst>
              <a:ext uri="{FF2B5EF4-FFF2-40B4-BE49-F238E27FC236}">
                <a16:creationId xmlns:a16="http://schemas.microsoft.com/office/drawing/2014/main" xmlns="" id="{D02A1A74-2516-4BFF-BBE2-B8046F6279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59" r="-415" b="5294"/>
          <a:stretch/>
        </p:blipFill>
        <p:spPr>
          <a:xfrm>
            <a:off x="3268639" y="35510"/>
            <a:ext cx="5870822" cy="681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9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B93DDE44-D345-9F46-848B-C644C7E14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67" b="1667"/>
          <a:stretch/>
        </p:blipFill>
        <p:spPr>
          <a:xfrm>
            <a:off x="3672894" y="0"/>
            <a:ext cx="5498586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6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B8BE1F6E-FA48-7148-9D17-039978175D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791"/>
          <a:stretch/>
        </p:blipFill>
        <p:spPr>
          <a:xfrm>
            <a:off x="3672894" y="0"/>
            <a:ext cx="5372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35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F794D085-539F-C743-A27A-87AE9A0AAD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61" b="16041"/>
          <a:stretch/>
        </p:blipFill>
        <p:spPr>
          <a:xfrm>
            <a:off x="3026124" y="314325"/>
            <a:ext cx="6139752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54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E5DD1ECD-C5CE-384A-A2F9-F5E1C089B0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166" b="5833"/>
          <a:stretch/>
        </p:blipFill>
        <p:spPr>
          <a:xfrm>
            <a:off x="3335176" y="0"/>
            <a:ext cx="5799626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236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FBC5DDD8-27E2-2545-AEE9-596302B4B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b="11875"/>
          <a:stretch/>
        </p:blipFill>
        <p:spPr>
          <a:xfrm>
            <a:off x="2914650" y="0"/>
            <a:ext cx="6468403" cy="68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FBC5DDD8-27E2-2545-AEE9-596302B4B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b="11875"/>
          <a:stretch/>
        </p:blipFill>
        <p:spPr>
          <a:xfrm>
            <a:off x="2914650" y="0"/>
            <a:ext cx="6468403" cy="68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isch enthält.&#10;&#10;Automatisch generierte Beschreibung">
            <a:extLst>
              <a:ext uri="{FF2B5EF4-FFF2-40B4-BE49-F238E27FC236}">
                <a16:creationId xmlns:a16="http://schemas.microsoft.com/office/drawing/2014/main" xmlns="" id="{1E948775-2A70-164C-8595-7131272B4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000"/>
          <a:stretch/>
        </p:blipFill>
        <p:spPr>
          <a:xfrm>
            <a:off x="3427125" y="0"/>
            <a:ext cx="60649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258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3AE3296A-DC3C-A544-B04E-633D5D565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7" b="16250"/>
          <a:stretch/>
        </p:blipFill>
        <p:spPr>
          <a:xfrm>
            <a:off x="2914099" y="128588"/>
            <a:ext cx="6721409" cy="672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3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517090D6-320D-2649-9FE8-9FA1F23E6D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54" b="12291"/>
          <a:stretch/>
        </p:blipFill>
        <p:spPr>
          <a:xfrm>
            <a:off x="3330029" y="171450"/>
            <a:ext cx="5628149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35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FBC5DDD8-27E2-2545-AEE9-596302B4B5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3" b="11875"/>
          <a:stretch/>
        </p:blipFill>
        <p:spPr>
          <a:xfrm>
            <a:off x="2914650" y="0"/>
            <a:ext cx="6468403" cy="684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0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49601F00-A5C1-0C45-93F0-237AE034D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18" b="11249"/>
          <a:stretch/>
        </p:blipFill>
        <p:spPr>
          <a:xfrm>
            <a:off x="3013864" y="242888"/>
            <a:ext cx="6164272" cy="66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903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61863AB8-8DA4-BA4F-A50A-F4FEF75E56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50" b="10625"/>
          <a:stretch/>
        </p:blipFill>
        <p:spPr>
          <a:xfrm>
            <a:off x="3112176" y="0"/>
            <a:ext cx="6288058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44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xmlns="" id="{4BA92080-4052-B743-AFEE-77BAD2C52D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875" b="8750"/>
          <a:stretch/>
        </p:blipFill>
        <p:spPr>
          <a:xfrm>
            <a:off x="3187119" y="100012"/>
            <a:ext cx="5576135" cy="66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62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1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</vt:lpstr>
      <vt:lpstr>Verfahren bei Klassenkonferenzen  -  mit Ordnungsmaßnahmen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Verfahren bei Klassenkonferenzen  -  mit Ordnungsmaßnahmen</dc:title>
  <dc:creator>Sven Zuber</dc:creator>
  <cp:lastModifiedBy>Zweigleiter Hauptschule</cp:lastModifiedBy>
  <cp:revision>9</cp:revision>
  <dcterms:created xsi:type="dcterms:W3CDTF">2021-06-15T08:04:19Z</dcterms:created>
  <dcterms:modified xsi:type="dcterms:W3CDTF">2021-06-16T07:37:07Z</dcterms:modified>
</cp:coreProperties>
</file>